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60" r:id="rId4"/>
    <p:sldId id="261" r:id="rId5"/>
    <p:sldId id="262" r:id="rId6"/>
    <p:sldId id="263" r:id="rId7"/>
    <p:sldId id="267" r:id="rId8"/>
  </p:sldIdLst>
  <p:sldSz cx="12192000" cy="6858000"/>
  <p:notesSz cx="6858000" cy="9144000"/>
  <p:defaultTextStyle>
    <a:defPPr>
      <a:defRPr lang="en-M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9D3030-68DF-4C32-8226-34F2932F15D4}" v="3" dt="2022-10-01T15:11:26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ea Saliba 3" userId="df82f889-9d90-46c0-b633-1e1f42787139" providerId="ADAL" clId="{51ACB4F9-1F5F-41FD-ACC4-4A5DA7316E25}"/>
    <pc:docChg chg="delSld">
      <pc:chgData name="Anthea Saliba 3" userId="df82f889-9d90-46c0-b633-1e1f42787139" providerId="ADAL" clId="{51ACB4F9-1F5F-41FD-ACC4-4A5DA7316E25}" dt="2022-07-25T05:43:25.675" v="0" actId="2696"/>
      <pc:docMkLst>
        <pc:docMk/>
      </pc:docMkLst>
      <pc:sldChg chg="del">
        <pc:chgData name="Anthea Saliba 3" userId="df82f889-9d90-46c0-b633-1e1f42787139" providerId="ADAL" clId="{51ACB4F9-1F5F-41FD-ACC4-4A5DA7316E25}" dt="2022-07-25T05:43:25.675" v="0" actId="2696"/>
        <pc:sldMkLst>
          <pc:docMk/>
          <pc:sldMk cId="3524273388" sldId="264"/>
        </pc:sldMkLst>
      </pc:sldChg>
      <pc:sldChg chg="del">
        <pc:chgData name="Anthea Saliba 3" userId="df82f889-9d90-46c0-b633-1e1f42787139" providerId="ADAL" clId="{51ACB4F9-1F5F-41FD-ACC4-4A5DA7316E25}" dt="2022-07-25T05:43:25.675" v="0" actId="2696"/>
        <pc:sldMkLst>
          <pc:docMk/>
          <pc:sldMk cId="629214138" sldId="270"/>
        </pc:sldMkLst>
      </pc:sldChg>
      <pc:sldChg chg="del">
        <pc:chgData name="Anthea Saliba 3" userId="df82f889-9d90-46c0-b633-1e1f42787139" providerId="ADAL" clId="{51ACB4F9-1F5F-41FD-ACC4-4A5DA7316E25}" dt="2022-07-25T05:43:25.675" v="0" actId="2696"/>
        <pc:sldMkLst>
          <pc:docMk/>
          <pc:sldMk cId="308386217" sldId="271"/>
        </pc:sldMkLst>
      </pc:sldChg>
      <pc:sldChg chg="del">
        <pc:chgData name="Anthea Saliba 3" userId="df82f889-9d90-46c0-b633-1e1f42787139" providerId="ADAL" clId="{51ACB4F9-1F5F-41FD-ACC4-4A5DA7316E25}" dt="2022-07-25T05:43:25.675" v="0" actId="2696"/>
        <pc:sldMkLst>
          <pc:docMk/>
          <pc:sldMk cId="1198567244" sldId="274"/>
        </pc:sldMkLst>
      </pc:sldChg>
      <pc:sldChg chg="del">
        <pc:chgData name="Anthea Saliba 3" userId="df82f889-9d90-46c0-b633-1e1f42787139" providerId="ADAL" clId="{51ACB4F9-1F5F-41FD-ACC4-4A5DA7316E25}" dt="2022-07-25T05:43:25.675" v="0" actId="2696"/>
        <pc:sldMkLst>
          <pc:docMk/>
          <pc:sldMk cId="3854146586" sldId="275"/>
        </pc:sldMkLst>
      </pc:sldChg>
      <pc:sldChg chg="del">
        <pc:chgData name="Anthea Saliba 3" userId="df82f889-9d90-46c0-b633-1e1f42787139" providerId="ADAL" clId="{51ACB4F9-1F5F-41FD-ACC4-4A5DA7316E25}" dt="2022-07-25T05:43:25.675" v="0" actId="2696"/>
        <pc:sldMkLst>
          <pc:docMk/>
          <pc:sldMk cId="1360859162" sldId="277"/>
        </pc:sldMkLst>
      </pc:sldChg>
    </pc:docChg>
  </pc:docChgLst>
  <pc:docChgLst>
    <pc:chgData name="Anthea Saliba 3" userId="df82f889-9d90-46c0-b633-1e1f42787139" providerId="ADAL" clId="{0F9D3030-68DF-4C32-8226-34F2932F15D4}"/>
    <pc:docChg chg="delSld modSld sldOrd">
      <pc:chgData name="Anthea Saliba 3" userId="df82f889-9d90-46c0-b633-1e1f42787139" providerId="ADAL" clId="{0F9D3030-68DF-4C32-8226-34F2932F15D4}" dt="2022-10-01T15:11:50.690" v="11"/>
      <pc:docMkLst>
        <pc:docMk/>
      </pc:docMkLst>
      <pc:sldChg chg="modSp mod">
        <pc:chgData name="Anthea Saliba 3" userId="df82f889-9d90-46c0-b633-1e1f42787139" providerId="ADAL" clId="{0F9D3030-68DF-4C32-8226-34F2932F15D4}" dt="2022-10-01T15:11:43.692" v="9" actId="6549"/>
        <pc:sldMkLst>
          <pc:docMk/>
          <pc:sldMk cId="371549447" sldId="262"/>
        </pc:sldMkLst>
        <pc:spChg chg="mod">
          <ac:chgData name="Anthea Saliba 3" userId="df82f889-9d90-46c0-b633-1e1f42787139" providerId="ADAL" clId="{0F9D3030-68DF-4C32-8226-34F2932F15D4}" dt="2022-10-01T15:11:43.692" v="9" actId="6549"/>
          <ac:spMkLst>
            <pc:docMk/>
            <pc:sldMk cId="371549447" sldId="262"/>
            <ac:spMk id="3" creationId="{F1649C69-EAB5-B503-215E-F7460D80C708}"/>
          </ac:spMkLst>
        </pc:spChg>
      </pc:sldChg>
      <pc:sldChg chg="modSp ord">
        <pc:chgData name="Anthea Saliba 3" userId="df82f889-9d90-46c0-b633-1e1f42787139" providerId="ADAL" clId="{0F9D3030-68DF-4C32-8226-34F2932F15D4}" dt="2022-10-01T15:11:50.690" v="11"/>
        <pc:sldMkLst>
          <pc:docMk/>
          <pc:sldMk cId="3626119199" sldId="263"/>
        </pc:sldMkLst>
        <pc:graphicFrameChg chg="mod">
          <ac:chgData name="Anthea Saliba 3" userId="df82f889-9d90-46c0-b633-1e1f42787139" providerId="ADAL" clId="{0F9D3030-68DF-4C32-8226-34F2932F15D4}" dt="2022-10-01T15:11:26.107" v="2" actId="20577"/>
          <ac:graphicFrameMkLst>
            <pc:docMk/>
            <pc:sldMk cId="3626119199" sldId="263"/>
            <ac:graphicFrameMk id="5" creationId="{3B4A3497-F641-89FB-F418-B4383441EBFB}"/>
          </ac:graphicFrameMkLst>
        </pc:graphicFrameChg>
      </pc:sldChg>
      <pc:sldChg chg="del ord">
        <pc:chgData name="Anthea Saliba 3" userId="df82f889-9d90-46c0-b633-1e1f42787139" providerId="ADAL" clId="{0F9D3030-68DF-4C32-8226-34F2932F15D4}" dt="2022-10-01T15:11:31.063" v="5" actId="47"/>
        <pc:sldMkLst>
          <pc:docMk/>
          <pc:sldMk cId="2524853046" sldId="268"/>
        </pc:sldMkLst>
      </pc:sldChg>
    </pc:docChg>
  </pc:docChgLst>
  <pc:docChgLst>
    <pc:chgData name="Anthea Saliba 3" userId="df82f889-9d90-46c0-b633-1e1f42787139" providerId="ADAL" clId="{9146E491-F30A-4479-9F85-B40AA15DB9CF}"/>
    <pc:docChg chg="delSld modSld">
      <pc:chgData name="Anthea Saliba 3" userId="df82f889-9d90-46c0-b633-1e1f42787139" providerId="ADAL" clId="{9146E491-F30A-4479-9F85-B40AA15DB9CF}" dt="2022-07-25T05:45:43.191" v="40" actId="47"/>
      <pc:docMkLst>
        <pc:docMk/>
      </pc:docMkLst>
      <pc:sldChg chg="del">
        <pc:chgData name="Anthea Saliba 3" userId="df82f889-9d90-46c0-b633-1e1f42787139" providerId="ADAL" clId="{9146E491-F30A-4479-9F85-B40AA15DB9CF}" dt="2022-07-25T05:45:05.196" v="0" actId="47"/>
        <pc:sldMkLst>
          <pc:docMk/>
          <pc:sldMk cId="2523017862" sldId="258"/>
        </pc:sldMkLst>
      </pc:sldChg>
      <pc:sldChg chg="del">
        <pc:chgData name="Anthea Saliba 3" userId="df82f889-9d90-46c0-b633-1e1f42787139" providerId="ADAL" clId="{9146E491-F30A-4479-9F85-B40AA15DB9CF}" dt="2022-07-25T05:45:06.180" v="1" actId="47"/>
        <pc:sldMkLst>
          <pc:docMk/>
          <pc:sldMk cId="2669950009" sldId="259"/>
        </pc:sldMkLst>
      </pc:sldChg>
      <pc:sldChg chg="modSp mod">
        <pc:chgData name="Anthea Saliba 3" userId="df82f889-9d90-46c0-b633-1e1f42787139" providerId="ADAL" clId="{9146E491-F30A-4479-9F85-B40AA15DB9CF}" dt="2022-07-25T05:45:29.775" v="39" actId="20577"/>
        <pc:sldMkLst>
          <pc:docMk/>
          <pc:sldMk cId="371549447" sldId="262"/>
        </pc:sldMkLst>
        <pc:spChg chg="mod">
          <ac:chgData name="Anthea Saliba 3" userId="df82f889-9d90-46c0-b633-1e1f42787139" providerId="ADAL" clId="{9146E491-F30A-4479-9F85-B40AA15DB9CF}" dt="2022-07-25T05:45:29.775" v="39" actId="20577"/>
          <ac:spMkLst>
            <pc:docMk/>
            <pc:sldMk cId="371549447" sldId="262"/>
            <ac:spMk id="3" creationId="{F1649C69-EAB5-B503-215E-F7460D80C708}"/>
          </ac:spMkLst>
        </pc:spChg>
      </pc:sldChg>
      <pc:sldChg chg="del">
        <pc:chgData name="Anthea Saliba 3" userId="df82f889-9d90-46c0-b633-1e1f42787139" providerId="ADAL" clId="{9146E491-F30A-4479-9F85-B40AA15DB9CF}" dt="2022-07-25T05:45:43.191" v="40" actId="47"/>
        <pc:sldMkLst>
          <pc:docMk/>
          <pc:sldMk cId="3981304390" sldId="265"/>
        </pc:sldMkLst>
      </pc:sldChg>
    </pc:docChg>
  </pc:docChgLst>
  <pc:docChgLst>
    <pc:chgData name="Anthea Saliba 3" userId="df82f889-9d90-46c0-b633-1e1f42787139" providerId="ADAL" clId="{B648F50D-34B8-4615-B92F-BF71441B158C}"/>
    <pc:docChg chg="undo custSel addSld delSld modSld sldOrd">
      <pc:chgData name="Anthea Saliba 3" userId="df82f889-9d90-46c0-b633-1e1f42787139" providerId="ADAL" clId="{B648F50D-34B8-4615-B92F-BF71441B158C}" dt="2022-06-16T15:43:40.856" v="1656" actId="207"/>
      <pc:docMkLst>
        <pc:docMk/>
      </pc:docMkLst>
      <pc:sldChg chg="addSp modSp del mod">
        <pc:chgData name="Anthea Saliba 3" userId="df82f889-9d90-46c0-b633-1e1f42787139" providerId="ADAL" clId="{B648F50D-34B8-4615-B92F-BF71441B158C}" dt="2022-06-14T14:56:53.183" v="1395" actId="47"/>
        <pc:sldMkLst>
          <pc:docMk/>
          <pc:sldMk cId="1181939549" sldId="256"/>
        </pc:sldMkLst>
        <pc:spChg chg="mod">
          <ac:chgData name="Anthea Saliba 3" userId="df82f889-9d90-46c0-b633-1e1f42787139" providerId="ADAL" clId="{B648F50D-34B8-4615-B92F-BF71441B158C}" dt="2022-05-28T03:34:32.838" v="27" actId="27636"/>
          <ac:spMkLst>
            <pc:docMk/>
            <pc:sldMk cId="1181939549" sldId="256"/>
            <ac:spMk id="2" creationId="{66D3BC62-0880-67DF-76EA-62C6E1B0106D}"/>
          </ac:spMkLst>
        </pc:spChg>
        <pc:picChg chg="mod">
          <ac:chgData name="Anthea Saliba 3" userId="df82f889-9d90-46c0-b633-1e1f42787139" providerId="ADAL" clId="{B648F50D-34B8-4615-B92F-BF71441B158C}" dt="2022-05-28T03:33:55.416" v="10" actId="1076"/>
          <ac:picMkLst>
            <pc:docMk/>
            <pc:sldMk cId="1181939549" sldId="256"/>
            <ac:picMk id="5" creationId="{AA619FCE-B2DE-9934-60B1-4AE59D618062}"/>
          </ac:picMkLst>
        </pc:picChg>
        <pc:picChg chg="add mod">
          <ac:chgData name="Anthea Saliba 3" userId="df82f889-9d90-46c0-b633-1e1f42787139" providerId="ADAL" clId="{B648F50D-34B8-4615-B92F-BF71441B158C}" dt="2022-05-28T03:34:16.007" v="18" actId="1076"/>
          <ac:picMkLst>
            <pc:docMk/>
            <pc:sldMk cId="1181939549" sldId="256"/>
            <ac:picMk id="7" creationId="{6FE68A39-3A7F-9F06-5696-B67D3E34984F}"/>
          </ac:picMkLst>
        </pc:picChg>
      </pc:sldChg>
      <pc:sldChg chg="modSp">
        <pc:chgData name="Anthea Saliba 3" userId="df82f889-9d90-46c0-b633-1e1f42787139" providerId="ADAL" clId="{B648F50D-34B8-4615-B92F-BF71441B158C}" dt="2022-05-30T07:24:03.828" v="277" actId="20577"/>
        <pc:sldMkLst>
          <pc:docMk/>
          <pc:sldMk cId="2523017862" sldId="258"/>
        </pc:sldMkLst>
        <pc:graphicFrameChg chg="mod">
          <ac:chgData name="Anthea Saliba 3" userId="df82f889-9d90-46c0-b633-1e1f42787139" providerId="ADAL" clId="{B648F50D-34B8-4615-B92F-BF71441B158C}" dt="2022-05-30T07:24:03.828" v="277" actId="20577"/>
          <ac:graphicFrameMkLst>
            <pc:docMk/>
            <pc:sldMk cId="2523017862" sldId="258"/>
            <ac:graphicFrameMk id="4" creationId="{0462FD44-067E-0B24-2AC0-E20ECF36F848}"/>
          </ac:graphicFrameMkLst>
        </pc:graphicFrameChg>
      </pc:sldChg>
      <pc:sldChg chg="modSp">
        <pc:chgData name="Anthea Saliba 3" userId="df82f889-9d90-46c0-b633-1e1f42787139" providerId="ADAL" clId="{B648F50D-34B8-4615-B92F-BF71441B158C}" dt="2022-05-30T07:24:20.589" v="280" actId="20577"/>
        <pc:sldMkLst>
          <pc:docMk/>
          <pc:sldMk cId="2669950009" sldId="259"/>
        </pc:sldMkLst>
        <pc:graphicFrameChg chg="mod">
          <ac:chgData name="Anthea Saliba 3" userId="df82f889-9d90-46c0-b633-1e1f42787139" providerId="ADAL" clId="{B648F50D-34B8-4615-B92F-BF71441B158C}" dt="2022-05-30T07:24:20.589" v="280" actId="20577"/>
          <ac:graphicFrameMkLst>
            <pc:docMk/>
            <pc:sldMk cId="2669950009" sldId="259"/>
            <ac:graphicFrameMk id="4" creationId="{2ACBB644-8B22-EF18-CB44-F9F033246C3B}"/>
          </ac:graphicFrameMkLst>
        </pc:graphicFrameChg>
      </pc:sldChg>
      <pc:sldChg chg="modSp add del mod">
        <pc:chgData name="Anthea Saliba 3" userId="df82f889-9d90-46c0-b633-1e1f42787139" providerId="ADAL" clId="{B648F50D-34B8-4615-B92F-BF71441B158C}" dt="2022-06-16T15:42:23.513" v="1633"/>
        <pc:sldMkLst>
          <pc:docMk/>
          <pc:sldMk cId="3524273388" sldId="264"/>
        </pc:sldMkLst>
        <pc:spChg chg="mod">
          <ac:chgData name="Anthea Saliba 3" userId="df82f889-9d90-46c0-b633-1e1f42787139" providerId="ADAL" clId="{B648F50D-34B8-4615-B92F-BF71441B158C}" dt="2022-06-14T14:41:15.259" v="944" actId="27636"/>
          <ac:spMkLst>
            <pc:docMk/>
            <pc:sldMk cId="3524273388" sldId="264"/>
            <ac:spMk id="3" creationId="{6A077471-C3B5-BA69-06BD-3FD2762CD607}"/>
          </ac:spMkLst>
        </pc:spChg>
      </pc:sldChg>
      <pc:sldChg chg="modSp">
        <pc:chgData name="Anthea Saliba 3" userId="df82f889-9d90-46c0-b633-1e1f42787139" providerId="ADAL" clId="{B648F50D-34B8-4615-B92F-BF71441B158C}" dt="2022-05-29T14:54:56.335" v="47" actId="20577"/>
        <pc:sldMkLst>
          <pc:docMk/>
          <pc:sldMk cId="3981304390" sldId="265"/>
        </pc:sldMkLst>
        <pc:graphicFrameChg chg="mod">
          <ac:chgData name="Anthea Saliba 3" userId="df82f889-9d90-46c0-b633-1e1f42787139" providerId="ADAL" clId="{B648F50D-34B8-4615-B92F-BF71441B158C}" dt="2022-05-29T14:54:56.335" v="47" actId="20577"/>
          <ac:graphicFrameMkLst>
            <pc:docMk/>
            <pc:sldMk cId="3981304390" sldId="265"/>
            <ac:graphicFrameMk id="4" creationId="{6F8825BC-6C05-38B0-2E8C-EA65C1FD37F4}"/>
          </ac:graphicFrameMkLst>
        </pc:graphicFrameChg>
      </pc:sldChg>
      <pc:sldChg chg="del">
        <pc:chgData name="Anthea Saliba 3" userId="df82f889-9d90-46c0-b633-1e1f42787139" providerId="ADAL" clId="{B648F50D-34B8-4615-B92F-BF71441B158C}" dt="2022-05-28T03:33:19.133" v="0" actId="47"/>
        <pc:sldMkLst>
          <pc:docMk/>
          <pc:sldMk cId="365237778" sldId="266"/>
        </pc:sldMkLst>
      </pc:sldChg>
      <pc:sldChg chg="modSp new mod">
        <pc:chgData name="Anthea Saliba 3" userId="df82f889-9d90-46c0-b633-1e1f42787139" providerId="ADAL" clId="{B648F50D-34B8-4615-B92F-BF71441B158C}" dt="2022-05-31T10:13:07.838" v="281" actId="20577"/>
        <pc:sldMkLst>
          <pc:docMk/>
          <pc:sldMk cId="2524853046" sldId="268"/>
        </pc:sldMkLst>
        <pc:spChg chg="mod">
          <ac:chgData name="Anthea Saliba 3" userId="df82f889-9d90-46c0-b633-1e1f42787139" providerId="ADAL" clId="{B648F50D-34B8-4615-B92F-BF71441B158C}" dt="2022-05-29T14:56:11.919" v="79" actId="20577"/>
          <ac:spMkLst>
            <pc:docMk/>
            <pc:sldMk cId="2524853046" sldId="268"/>
            <ac:spMk id="2" creationId="{42F333AA-35FA-3871-12B8-820D0CC7C4E5}"/>
          </ac:spMkLst>
        </pc:spChg>
        <pc:spChg chg="mod">
          <ac:chgData name="Anthea Saliba 3" userId="df82f889-9d90-46c0-b633-1e1f42787139" providerId="ADAL" clId="{B648F50D-34B8-4615-B92F-BF71441B158C}" dt="2022-05-31T10:13:07.838" v="281" actId="20577"/>
          <ac:spMkLst>
            <pc:docMk/>
            <pc:sldMk cId="2524853046" sldId="268"/>
            <ac:spMk id="3" creationId="{FF8DF2E0-B2DC-D3C2-AAB4-3EEBE249E442}"/>
          </ac:spMkLst>
        </pc:spChg>
      </pc:sldChg>
      <pc:sldChg chg="new del">
        <pc:chgData name="Anthea Saliba 3" userId="df82f889-9d90-46c0-b633-1e1f42787139" providerId="ADAL" clId="{B648F50D-34B8-4615-B92F-BF71441B158C}" dt="2022-06-14T14:41:20.114" v="947" actId="47"/>
        <pc:sldMkLst>
          <pc:docMk/>
          <pc:sldMk cId="2722130778" sldId="269"/>
        </pc:sldMkLst>
      </pc:sldChg>
      <pc:sldChg chg="modSp add del mod ord">
        <pc:chgData name="Anthea Saliba 3" userId="df82f889-9d90-46c0-b633-1e1f42787139" providerId="ADAL" clId="{B648F50D-34B8-4615-B92F-BF71441B158C}" dt="2022-06-16T15:42:23.513" v="1633"/>
        <pc:sldMkLst>
          <pc:docMk/>
          <pc:sldMk cId="629214138" sldId="270"/>
        </pc:sldMkLst>
        <pc:spChg chg="mod">
          <ac:chgData name="Anthea Saliba 3" userId="df82f889-9d90-46c0-b633-1e1f42787139" providerId="ADAL" clId="{B648F50D-34B8-4615-B92F-BF71441B158C}" dt="2022-06-14T15:03:58.551" v="1578" actId="20577"/>
          <ac:spMkLst>
            <pc:docMk/>
            <pc:sldMk cId="629214138" sldId="270"/>
            <ac:spMk id="3" creationId="{6A077471-C3B5-BA69-06BD-3FD2762CD607}"/>
          </ac:spMkLst>
        </pc:spChg>
      </pc:sldChg>
      <pc:sldChg chg="addSp modSp add del mod">
        <pc:chgData name="Anthea Saliba 3" userId="df82f889-9d90-46c0-b633-1e1f42787139" providerId="ADAL" clId="{B648F50D-34B8-4615-B92F-BF71441B158C}" dt="2022-06-16T15:42:23.513" v="1633"/>
        <pc:sldMkLst>
          <pc:docMk/>
          <pc:sldMk cId="308386217" sldId="271"/>
        </pc:sldMkLst>
        <pc:spChg chg="mod">
          <ac:chgData name="Anthea Saliba 3" userId="df82f889-9d90-46c0-b633-1e1f42787139" providerId="ADAL" clId="{B648F50D-34B8-4615-B92F-BF71441B158C}" dt="2022-06-14T14:57:02.101" v="1398" actId="20577"/>
          <ac:spMkLst>
            <pc:docMk/>
            <pc:sldMk cId="308386217" sldId="271"/>
            <ac:spMk id="3" creationId="{6A077471-C3B5-BA69-06BD-3FD2762CD607}"/>
          </ac:spMkLst>
        </pc:spChg>
        <pc:spChg chg="add mod">
          <ac:chgData name="Anthea Saliba 3" userId="df82f889-9d90-46c0-b633-1e1f42787139" providerId="ADAL" clId="{B648F50D-34B8-4615-B92F-BF71441B158C}" dt="2022-06-14T14:59:26.809" v="1535" actId="1076"/>
          <ac:spMkLst>
            <pc:docMk/>
            <pc:sldMk cId="308386217" sldId="271"/>
            <ac:spMk id="6" creationId="{9BF2292E-73DA-5307-818D-E7874F3A31FB}"/>
          </ac:spMkLst>
        </pc:spChg>
        <pc:picChg chg="add mod modCrop">
          <ac:chgData name="Anthea Saliba 3" userId="df82f889-9d90-46c0-b633-1e1f42787139" providerId="ADAL" clId="{B648F50D-34B8-4615-B92F-BF71441B158C}" dt="2022-06-14T14:59:31.193" v="1537" actId="1076"/>
          <ac:picMkLst>
            <pc:docMk/>
            <pc:sldMk cId="308386217" sldId="271"/>
            <ac:picMk id="5" creationId="{CC5D9522-5F95-AA12-1945-20DB733B9849}"/>
          </ac:picMkLst>
        </pc:picChg>
      </pc:sldChg>
      <pc:sldChg chg="new del">
        <pc:chgData name="Anthea Saliba 3" userId="df82f889-9d90-46c0-b633-1e1f42787139" providerId="ADAL" clId="{B648F50D-34B8-4615-B92F-BF71441B158C}" dt="2022-06-14T14:56:56.791" v="1396" actId="47"/>
        <pc:sldMkLst>
          <pc:docMk/>
          <pc:sldMk cId="1264828290" sldId="271"/>
        </pc:sldMkLst>
      </pc:sldChg>
      <pc:sldChg chg="addSp modSp new mod ord">
        <pc:chgData name="Anthea Saliba 3" userId="df82f889-9d90-46c0-b633-1e1f42787139" providerId="ADAL" clId="{B648F50D-34B8-4615-B92F-BF71441B158C}" dt="2022-06-16T15:41:09.860" v="1626" actId="20577"/>
        <pc:sldMkLst>
          <pc:docMk/>
          <pc:sldMk cId="163924590" sldId="272"/>
        </pc:sldMkLst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4" creationId="{C50878A5-4405-9698-ADE8-2A86C5711EAE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5" creationId="{0FEEF25B-13A2-6ADF-15C9-DAEC7051AA0A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6" creationId="{593B926E-2BFD-6DE2-2C77-B5F83316BC65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7" creationId="{2C120C31-E51F-02CE-063F-BF03BDB66EDF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8" creationId="{76978A57-49E4-5F2C-4AB4-6FA450A2367F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9" creationId="{7E8178E8-15C8-3C7B-4B02-1702E1AEE00F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0" creationId="{BE21F1AF-A186-1730-78C6-D553B7BCCD0B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1" creationId="{950ED6E9-A092-F194-8A59-698E35547F2A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2" creationId="{B0554656-9FC8-640C-781C-9EBDCDF1E9EB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3" creationId="{0F881DE5-5454-5350-A57B-68B3459F7C18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4" creationId="{0B7E11D4-799A-FD7A-9A66-6A4674AC077E}"/>
          </ac:spMkLst>
        </pc:spChg>
        <pc:spChg chg="add mod">
          <ac:chgData name="Anthea Saliba 3" userId="df82f889-9d90-46c0-b633-1e1f42787139" providerId="ADAL" clId="{B648F50D-34B8-4615-B92F-BF71441B158C}" dt="2022-06-16T15:41:09.860" v="1626" actId="20577"/>
          <ac:spMkLst>
            <pc:docMk/>
            <pc:sldMk cId="163924590" sldId="272"/>
            <ac:spMk id="15" creationId="{25481A03-5967-A1FD-B8CD-807AF0CF0323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6" creationId="{3F07287C-39E3-4AC9-D207-E39492D70E98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7" creationId="{117D0263-0A82-E674-4CFF-659D28FC7F47}"/>
          </ac:spMkLst>
        </pc:spChg>
        <pc:spChg chg="add mod">
          <ac:chgData name="Anthea Saliba 3" userId="df82f889-9d90-46c0-b633-1e1f42787139" providerId="ADAL" clId="{B648F50D-34B8-4615-B92F-BF71441B158C}" dt="2022-06-16T15:40:53.932" v="1590"/>
          <ac:spMkLst>
            <pc:docMk/>
            <pc:sldMk cId="163924590" sldId="272"/>
            <ac:spMk id="18" creationId="{E12C3BD7-881B-0968-CAF1-4CB4F3CF5370}"/>
          </ac:spMkLst>
        </pc:spChg>
        <pc:picChg chg="add mod">
          <ac:chgData name="Anthea Saliba 3" userId="df82f889-9d90-46c0-b633-1e1f42787139" providerId="ADAL" clId="{B648F50D-34B8-4615-B92F-BF71441B158C}" dt="2022-06-16T15:40:53.932" v="1590"/>
          <ac:picMkLst>
            <pc:docMk/>
            <pc:sldMk cId="163924590" sldId="272"/>
            <ac:picMk id="19" creationId="{19E5B49C-0133-6454-6629-720B4E220B25}"/>
          </ac:picMkLst>
        </pc:picChg>
        <pc:picChg chg="add mod">
          <ac:chgData name="Anthea Saliba 3" userId="df82f889-9d90-46c0-b633-1e1f42787139" providerId="ADAL" clId="{B648F50D-34B8-4615-B92F-BF71441B158C}" dt="2022-06-16T15:40:53.932" v="1590"/>
          <ac:picMkLst>
            <pc:docMk/>
            <pc:sldMk cId="163924590" sldId="272"/>
            <ac:picMk id="20" creationId="{52BFDE61-6878-ADDA-3F9A-E60C9A7D7BD2}"/>
          </ac:picMkLst>
        </pc:picChg>
      </pc:sldChg>
      <pc:sldChg chg="add del">
        <pc:chgData name="Anthea Saliba 3" userId="df82f889-9d90-46c0-b633-1e1f42787139" providerId="ADAL" clId="{B648F50D-34B8-4615-B92F-BF71441B158C}" dt="2022-06-16T15:40:10.191" v="1583"/>
        <pc:sldMkLst>
          <pc:docMk/>
          <pc:sldMk cId="3854146586" sldId="272"/>
        </pc:sldMkLst>
      </pc:sldChg>
      <pc:sldChg chg="add del">
        <pc:chgData name="Anthea Saliba 3" userId="df82f889-9d90-46c0-b633-1e1f42787139" providerId="ADAL" clId="{B648F50D-34B8-4615-B92F-BF71441B158C}" dt="2022-06-16T15:40:10.191" v="1583"/>
        <pc:sldMkLst>
          <pc:docMk/>
          <pc:sldMk cId="1198567244" sldId="273"/>
        </pc:sldMkLst>
      </pc:sldChg>
      <pc:sldChg chg="new del">
        <pc:chgData name="Anthea Saliba 3" userId="df82f889-9d90-46c0-b633-1e1f42787139" providerId="ADAL" clId="{B648F50D-34B8-4615-B92F-BF71441B158C}" dt="2022-06-16T15:42:27.551" v="1634" actId="47"/>
        <pc:sldMkLst>
          <pc:docMk/>
          <pc:sldMk cId="3515243647" sldId="273"/>
        </pc:sldMkLst>
      </pc:sldChg>
      <pc:sldChg chg="add">
        <pc:chgData name="Anthea Saliba 3" userId="df82f889-9d90-46c0-b633-1e1f42787139" providerId="ADAL" clId="{B648F50D-34B8-4615-B92F-BF71441B158C}" dt="2022-06-16T15:42:23.513" v="1633"/>
        <pc:sldMkLst>
          <pc:docMk/>
          <pc:sldMk cId="1198567244" sldId="274"/>
        </pc:sldMkLst>
      </pc:sldChg>
      <pc:sldChg chg="add">
        <pc:chgData name="Anthea Saliba 3" userId="df82f889-9d90-46c0-b633-1e1f42787139" providerId="ADAL" clId="{B648F50D-34B8-4615-B92F-BF71441B158C}" dt="2022-06-16T15:42:23.513" v="1633"/>
        <pc:sldMkLst>
          <pc:docMk/>
          <pc:sldMk cId="3854146586" sldId="275"/>
        </pc:sldMkLst>
      </pc:sldChg>
      <pc:sldChg chg="new del">
        <pc:chgData name="Anthea Saliba 3" userId="df82f889-9d90-46c0-b633-1e1f42787139" providerId="ADAL" clId="{B648F50D-34B8-4615-B92F-BF71441B158C}" dt="2022-06-16T15:42:43.676" v="1637" actId="47"/>
        <pc:sldMkLst>
          <pc:docMk/>
          <pc:sldMk cId="4215889321" sldId="276"/>
        </pc:sldMkLst>
      </pc:sldChg>
      <pc:sldChg chg="modSp new mod">
        <pc:chgData name="Anthea Saliba 3" userId="df82f889-9d90-46c0-b633-1e1f42787139" providerId="ADAL" clId="{B648F50D-34B8-4615-B92F-BF71441B158C}" dt="2022-06-16T15:43:40.856" v="1656" actId="207"/>
        <pc:sldMkLst>
          <pc:docMk/>
          <pc:sldMk cId="1360859162" sldId="277"/>
        </pc:sldMkLst>
        <pc:spChg chg="mod">
          <ac:chgData name="Anthea Saliba 3" userId="df82f889-9d90-46c0-b633-1e1f42787139" providerId="ADAL" clId="{B648F50D-34B8-4615-B92F-BF71441B158C}" dt="2022-06-16T15:43:40.856" v="1656" actId="207"/>
          <ac:spMkLst>
            <pc:docMk/>
            <pc:sldMk cId="1360859162" sldId="277"/>
            <ac:spMk id="2" creationId="{2FC73BEC-675D-7FF5-4B77-4EDFEB69CCB9}"/>
          </ac:spMkLst>
        </pc:spChg>
        <pc:spChg chg="mod">
          <ac:chgData name="Anthea Saliba 3" userId="df82f889-9d90-46c0-b633-1e1f42787139" providerId="ADAL" clId="{B648F50D-34B8-4615-B92F-BF71441B158C}" dt="2022-06-16T15:43:37.600" v="1655" actId="207"/>
          <ac:spMkLst>
            <pc:docMk/>
            <pc:sldMk cId="1360859162" sldId="277"/>
            <ac:spMk id="3" creationId="{7473BBF5-4808-BFF0-1CBF-392576B8EA85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F630A-0AA6-40B4-869F-D1E98876AD8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5BBC7652-F132-4D84-AF30-E96E7CAB39B5}">
      <dgm:prSet phldrT="[Text]"/>
      <dgm:spPr/>
      <dgm:t>
        <a:bodyPr/>
        <a:lstStyle/>
        <a:p>
          <a:r>
            <a:rPr lang="en-GB" dirty="0"/>
            <a:t>8 lessons in Year 7 and Year 8</a:t>
          </a:r>
          <a:endParaRPr lang="en-MT" dirty="0"/>
        </a:p>
      </dgm:t>
    </dgm:pt>
    <dgm:pt modelId="{336D4FCC-3776-423F-8E56-351025FF7D60}" type="parTrans" cxnId="{0CC71B87-3C46-4539-89E0-90157D30A70F}">
      <dgm:prSet/>
      <dgm:spPr/>
      <dgm:t>
        <a:bodyPr/>
        <a:lstStyle/>
        <a:p>
          <a:endParaRPr lang="en-MT"/>
        </a:p>
      </dgm:t>
    </dgm:pt>
    <dgm:pt modelId="{A018C1F8-76D7-465A-AFA6-4855DC8669B4}" type="sibTrans" cxnId="{0CC71B87-3C46-4539-89E0-90157D30A70F}">
      <dgm:prSet/>
      <dgm:spPr/>
      <dgm:t>
        <a:bodyPr/>
        <a:lstStyle/>
        <a:p>
          <a:endParaRPr lang="en-MT"/>
        </a:p>
      </dgm:t>
    </dgm:pt>
    <dgm:pt modelId="{1812C285-876D-43D4-8D13-DA87E7FC96F7}">
      <dgm:prSet phldrT="[Text]"/>
      <dgm:spPr/>
      <dgm:t>
        <a:bodyPr/>
        <a:lstStyle/>
        <a:p>
          <a:r>
            <a:rPr lang="en-GB" dirty="0"/>
            <a:t>2 lessons Rotation lessons in Year 7 and Year 8</a:t>
          </a:r>
          <a:endParaRPr lang="en-MT" dirty="0"/>
        </a:p>
      </dgm:t>
    </dgm:pt>
    <dgm:pt modelId="{3AC32905-5BD9-4436-96F2-A8B4B1298E58}" type="parTrans" cxnId="{1BFCB58B-E796-4764-892D-4592BD941743}">
      <dgm:prSet/>
      <dgm:spPr/>
      <dgm:t>
        <a:bodyPr/>
        <a:lstStyle/>
        <a:p>
          <a:endParaRPr lang="en-MT"/>
        </a:p>
      </dgm:t>
    </dgm:pt>
    <dgm:pt modelId="{4B041716-36B6-4347-9368-722C6C5B5AF4}" type="sibTrans" cxnId="{1BFCB58B-E796-4764-892D-4592BD941743}">
      <dgm:prSet/>
      <dgm:spPr/>
      <dgm:t>
        <a:bodyPr/>
        <a:lstStyle/>
        <a:p>
          <a:endParaRPr lang="en-MT"/>
        </a:p>
      </dgm:t>
    </dgm:pt>
    <dgm:pt modelId="{6B9F161E-44F5-4C6D-BCC0-2A7B8527AD74}">
      <dgm:prSet phldrT="[Text]"/>
      <dgm:spPr/>
      <dgm:t>
        <a:bodyPr/>
        <a:lstStyle/>
        <a:p>
          <a:r>
            <a:rPr lang="en-GB" dirty="0"/>
            <a:t> 4 lessons in Year 9, 10 and 11</a:t>
          </a:r>
          <a:endParaRPr lang="en-MT" dirty="0"/>
        </a:p>
      </dgm:t>
    </dgm:pt>
    <dgm:pt modelId="{74EDE13D-61C6-4993-A9D2-715C2868D5E6}" type="parTrans" cxnId="{E20016DD-2EAD-413B-902E-887099E33BE6}">
      <dgm:prSet/>
      <dgm:spPr/>
      <dgm:t>
        <a:bodyPr/>
        <a:lstStyle/>
        <a:p>
          <a:endParaRPr lang="en-MT"/>
        </a:p>
      </dgm:t>
    </dgm:pt>
    <dgm:pt modelId="{AF1BD20F-34A6-46FA-B6A2-16D9A280CA0C}" type="sibTrans" cxnId="{E20016DD-2EAD-413B-902E-887099E33BE6}">
      <dgm:prSet/>
      <dgm:spPr/>
      <dgm:t>
        <a:bodyPr/>
        <a:lstStyle/>
        <a:p>
          <a:endParaRPr lang="en-MT"/>
        </a:p>
      </dgm:t>
    </dgm:pt>
    <dgm:pt modelId="{DC18AA1D-78F3-4B02-A3DC-FC93FB36842E}" type="pres">
      <dgm:prSet presAssocID="{F9BF630A-0AA6-40B4-869F-D1E98876AD89}" presName="linear" presStyleCnt="0">
        <dgm:presLayoutVars>
          <dgm:dir/>
          <dgm:animLvl val="lvl"/>
          <dgm:resizeHandles val="exact"/>
        </dgm:presLayoutVars>
      </dgm:prSet>
      <dgm:spPr/>
    </dgm:pt>
    <dgm:pt modelId="{85912734-7C14-48E7-9251-A5AC0CBB0409}" type="pres">
      <dgm:prSet presAssocID="{5BBC7652-F132-4D84-AF30-E96E7CAB39B5}" presName="parentLin" presStyleCnt="0"/>
      <dgm:spPr/>
    </dgm:pt>
    <dgm:pt modelId="{719C693E-1C76-424D-982E-4E7DC80C2005}" type="pres">
      <dgm:prSet presAssocID="{5BBC7652-F132-4D84-AF30-E96E7CAB39B5}" presName="parentLeftMargin" presStyleLbl="node1" presStyleIdx="0" presStyleCnt="3"/>
      <dgm:spPr/>
    </dgm:pt>
    <dgm:pt modelId="{A8416264-E52B-4E37-BC34-312381C48F27}" type="pres">
      <dgm:prSet presAssocID="{5BBC7652-F132-4D84-AF30-E96E7CAB39B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308B601-314C-47BA-894B-6949BB518DDB}" type="pres">
      <dgm:prSet presAssocID="{5BBC7652-F132-4D84-AF30-E96E7CAB39B5}" presName="negativeSpace" presStyleCnt="0"/>
      <dgm:spPr/>
    </dgm:pt>
    <dgm:pt modelId="{F4D5FF6B-026B-493E-8B63-A1620CF59674}" type="pres">
      <dgm:prSet presAssocID="{5BBC7652-F132-4D84-AF30-E96E7CAB39B5}" presName="childText" presStyleLbl="conFgAcc1" presStyleIdx="0" presStyleCnt="3">
        <dgm:presLayoutVars>
          <dgm:bulletEnabled val="1"/>
        </dgm:presLayoutVars>
      </dgm:prSet>
      <dgm:spPr/>
    </dgm:pt>
    <dgm:pt modelId="{683E14FA-6253-4572-B20B-170E19963F99}" type="pres">
      <dgm:prSet presAssocID="{A018C1F8-76D7-465A-AFA6-4855DC8669B4}" presName="spaceBetweenRectangles" presStyleCnt="0"/>
      <dgm:spPr/>
    </dgm:pt>
    <dgm:pt modelId="{9504AF78-A75F-4CBC-BD2A-E8EF2F3C96AE}" type="pres">
      <dgm:prSet presAssocID="{1812C285-876D-43D4-8D13-DA87E7FC96F7}" presName="parentLin" presStyleCnt="0"/>
      <dgm:spPr/>
    </dgm:pt>
    <dgm:pt modelId="{9BE8FC52-C549-4FCA-9A3F-496BB89FD60F}" type="pres">
      <dgm:prSet presAssocID="{1812C285-876D-43D4-8D13-DA87E7FC96F7}" presName="parentLeftMargin" presStyleLbl="node1" presStyleIdx="0" presStyleCnt="3"/>
      <dgm:spPr/>
    </dgm:pt>
    <dgm:pt modelId="{03A5663B-BA30-4670-AAFF-8FD03AFFADF5}" type="pres">
      <dgm:prSet presAssocID="{1812C285-876D-43D4-8D13-DA87E7FC96F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F334D86-8AD4-44A7-B4B0-4F1A8CE87BF1}" type="pres">
      <dgm:prSet presAssocID="{1812C285-876D-43D4-8D13-DA87E7FC96F7}" presName="negativeSpace" presStyleCnt="0"/>
      <dgm:spPr/>
    </dgm:pt>
    <dgm:pt modelId="{5B6E19A0-6761-4311-A258-2AC62BE3A87A}" type="pres">
      <dgm:prSet presAssocID="{1812C285-876D-43D4-8D13-DA87E7FC96F7}" presName="childText" presStyleLbl="conFgAcc1" presStyleIdx="1" presStyleCnt="3">
        <dgm:presLayoutVars>
          <dgm:bulletEnabled val="1"/>
        </dgm:presLayoutVars>
      </dgm:prSet>
      <dgm:spPr/>
    </dgm:pt>
    <dgm:pt modelId="{9433385D-DF3B-4BA8-83E1-6F424AD1AF2D}" type="pres">
      <dgm:prSet presAssocID="{4B041716-36B6-4347-9368-722C6C5B5AF4}" presName="spaceBetweenRectangles" presStyleCnt="0"/>
      <dgm:spPr/>
    </dgm:pt>
    <dgm:pt modelId="{804C05C5-1181-48A2-9D50-8D905746FDF3}" type="pres">
      <dgm:prSet presAssocID="{6B9F161E-44F5-4C6D-BCC0-2A7B8527AD74}" presName="parentLin" presStyleCnt="0"/>
      <dgm:spPr/>
    </dgm:pt>
    <dgm:pt modelId="{85320B98-93FE-4718-A9BA-AA80B98BC97D}" type="pres">
      <dgm:prSet presAssocID="{6B9F161E-44F5-4C6D-BCC0-2A7B8527AD74}" presName="parentLeftMargin" presStyleLbl="node1" presStyleIdx="1" presStyleCnt="3"/>
      <dgm:spPr/>
    </dgm:pt>
    <dgm:pt modelId="{CE358D16-9EE6-48F9-8233-E49C045608C0}" type="pres">
      <dgm:prSet presAssocID="{6B9F161E-44F5-4C6D-BCC0-2A7B8527AD7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51EFF59-04E1-484D-89E5-8EE6517B7356}" type="pres">
      <dgm:prSet presAssocID="{6B9F161E-44F5-4C6D-BCC0-2A7B8527AD74}" presName="negativeSpace" presStyleCnt="0"/>
      <dgm:spPr/>
    </dgm:pt>
    <dgm:pt modelId="{78550C5A-740E-4D58-B30B-7139579FDC01}" type="pres">
      <dgm:prSet presAssocID="{6B9F161E-44F5-4C6D-BCC0-2A7B8527AD7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EA25811-0411-476F-9FBB-7261930E3146}" type="presOf" srcId="{F9BF630A-0AA6-40B4-869F-D1E98876AD89}" destId="{DC18AA1D-78F3-4B02-A3DC-FC93FB36842E}" srcOrd="0" destOrd="0" presId="urn:microsoft.com/office/officeart/2005/8/layout/list1"/>
    <dgm:cxn modelId="{15C5BF14-5C27-4B22-82B1-6930A4C6A376}" type="presOf" srcId="{5BBC7652-F132-4D84-AF30-E96E7CAB39B5}" destId="{719C693E-1C76-424D-982E-4E7DC80C2005}" srcOrd="0" destOrd="0" presId="urn:microsoft.com/office/officeart/2005/8/layout/list1"/>
    <dgm:cxn modelId="{BC0BF34A-BA1F-4338-ABC4-75C72BF3636A}" type="presOf" srcId="{6B9F161E-44F5-4C6D-BCC0-2A7B8527AD74}" destId="{85320B98-93FE-4718-A9BA-AA80B98BC97D}" srcOrd="0" destOrd="0" presId="urn:microsoft.com/office/officeart/2005/8/layout/list1"/>
    <dgm:cxn modelId="{99802474-48A6-4B80-89E7-2167CA8B57C2}" type="presOf" srcId="{5BBC7652-F132-4D84-AF30-E96E7CAB39B5}" destId="{A8416264-E52B-4E37-BC34-312381C48F27}" srcOrd="1" destOrd="0" presId="urn:microsoft.com/office/officeart/2005/8/layout/list1"/>
    <dgm:cxn modelId="{0CC71B87-3C46-4539-89E0-90157D30A70F}" srcId="{F9BF630A-0AA6-40B4-869F-D1E98876AD89}" destId="{5BBC7652-F132-4D84-AF30-E96E7CAB39B5}" srcOrd="0" destOrd="0" parTransId="{336D4FCC-3776-423F-8E56-351025FF7D60}" sibTransId="{A018C1F8-76D7-465A-AFA6-4855DC8669B4}"/>
    <dgm:cxn modelId="{1BFCB58B-E796-4764-892D-4592BD941743}" srcId="{F9BF630A-0AA6-40B4-869F-D1E98876AD89}" destId="{1812C285-876D-43D4-8D13-DA87E7FC96F7}" srcOrd="1" destOrd="0" parTransId="{3AC32905-5BD9-4436-96F2-A8B4B1298E58}" sibTransId="{4B041716-36B6-4347-9368-722C6C5B5AF4}"/>
    <dgm:cxn modelId="{9B92B692-E647-4660-9283-4EA8A5D8DC08}" type="presOf" srcId="{1812C285-876D-43D4-8D13-DA87E7FC96F7}" destId="{9BE8FC52-C549-4FCA-9A3F-496BB89FD60F}" srcOrd="0" destOrd="0" presId="urn:microsoft.com/office/officeart/2005/8/layout/list1"/>
    <dgm:cxn modelId="{B2B210DD-1140-4C6D-B0D8-E6E122AD5625}" type="presOf" srcId="{1812C285-876D-43D4-8D13-DA87E7FC96F7}" destId="{03A5663B-BA30-4670-AAFF-8FD03AFFADF5}" srcOrd="1" destOrd="0" presId="urn:microsoft.com/office/officeart/2005/8/layout/list1"/>
    <dgm:cxn modelId="{E20016DD-2EAD-413B-902E-887099E33BE6}" srcId="{F9BF630A-0AA6-40B4-869F-D1E98876AD89}" destId="{6B9F161E-44F5-4C6D-BCC0-2A7B8527AD74}" srcOrd="2" destOrd="0" parTransId="{74EDE13D-61C6-4993-A9D2-715C2868D5E6}" sibTransId="{AF1BD20F-34A6-46FA-B6A2-16D9A280CA0C}"/>
    <dgm:cxn modelId="{FE831AF6-2B84-4763-95B1-652CAAC0DD8E}" type="presOf" srcId="{6B9F161E-44F5-4C6D-BCC0-2A7B8527AD74}" destId="{CE358D16-9EE6-48F9-8233-E49C045608C0}" srcOrd="1" destOrd="0" presId="urn:microsoft.com/office/officeart/2005/8/layout/list1"/>
    <dgm:cxn modelId="{4F9D19F7-590D-40BA-9FD4-CC22765FAF7E}" type="presParOf" srcId="{DC18AA1D-78F3-4B02-A3DC-FC93FB36842E}" destId="{85912734-7C14-48E7-9251-A5AC0CBB0409}" srcOrd="0" destOrd="0" presId="urn:microsoft.com/office/officeart/2005/8/layout/list1"/>
    <dgm:cxn modelId="{25A75447-2B3E-4DB2-AFE9-37E51379A12D}" type="presParOf" srcId="{85912734-7C14-48E7-9251-A5AC0CBB0409}" destId="{719C693E-1C76-424D-982E-4E7DC80C2005}" srcOrd="0" destOrd="0" presId="urn:microsoft.com/office/officeart/2005/8/layout/list1"/>
    <dgm:cxn modelId="{51E25BE2-27BB-429D-825B-0CA60A4803A3}" type="presParOf" srcId="{85912734-7C14-48E7-9251-A5AC0CBB0409}" destId="{A8416264-E52B-4E37-BC34-312381C48F27}" srcOrd="1" destOrd="0" presId="urn:microsoft.com/office/officeart/2005/8/layout/list1"/>
    <dgm:cxn modelId="{E953151E-C428-48A6-A979-1383BDE9A1F7}" type="presParOf" srcId="{DC18AA1D-78F3-4B02-A3DC-FC93FB36842E}" destId="{F308B601-314C-47BA-894B-6949BB518DDB}" srcOrd="1" destOrd="0" presId="urn:microsoft.com/office/officeart/2005/8/layout/list1"/>
    <dgm:cxn modelId="{E0436C3F-2848-44C4-93F4-E62E803D5DBC}" type="presParOf" srcId="{DC18AA1D-78F3-4B02-A3DC-FC93FB36842E}" destId="{F4D5FF6B-026B-493E-8B63-A1620CF59674}" srcOrd="2" destOrd="0" presId="urn:microsoft.com/office/officeart/2005/8/layout/list1"/>
    <dgm:cxn modelId="{5D196290-B8DC-4F9D-8966-AED8162BDF2B}" type="presParOf" srcId="{DC18AA1D-78F3-4B02-A3DC-FC93FB36842E}" destId="{683E14FA-6253-4572-B20B-170E19963F99}" srcOrd="3" destOrd="0" presId="urn:microsoft.com/office/officeart/2005/8/layout/list1"/>
    <dgm:cxn modelId="{E46E279E-3C65-405C-8DAB-BFBE43BD6FFB}" type="presParOf" srcId="{DC18AA1D-78F3-4B02-A3DC-FC93FB36842E}" destId="{9504AF78-A75F-4CBC-BD2A-E8EF2F3C96AE}" srcOrd="4" destOrd="0" presId="urn:microsoft.com/office/officeart/2005/8/layout/list1"/>
    <dgm:cxn modelId="{2826375E-8DA9-4D6D-B2E4-3CF2FE57EB49}" type="presParOf" srcId="{9504AF78-A75F-4CBC-BD2A-E8EF2F3C96AE}" destId="{9BE8FC52-C549-4FCA-9A3F-496BB89FD60F}" srcOrd="0" destOrd="0" presId="urn:microsoft.com/office/officeart/2005/8/layout/list1"/>
    <dgm:cxn modelId="{D2E59D25-B6A8-48F4-92D9-8549763199B2}" type="presParOf" srcId="{9504AF78-A75F-4CBC-BD2A-E8EF2F3C96AE}" destId="{03A5663B-BA30-4670-AAFF-8FD03AFFADF5}" srcOrd="1" destOrd="0" presId="urn:microsoft.com/office/officeart/2005/8/layout/list1"/>
    <dgm:cxn modelId="{31809F6C-2709-4DBF-BB4E-1DD4F086EDBA}" type="presParOf" srcId="{DC18AA1D-78F3-4B02-A3DC-FC93FB36842E}" destId="{9F334D86-8AD4-44A7-B4B0-4F1A8CE87BF1}" srcOrd="5" destOrd="0" presId="urn:microsoft.com/office/officeart/2005/8/layout/list1"/>
    <dgm:cxn modelId="{83EF03F4-3D9B-4ACF-8404-77A847294DB0}" type="presParOf" srcId="{DC18AA1D-78F3-4B02-A3DC-FC93FB36842E}" destId="{5B6E19A0-6761-4311-A258-2AC62BE3A87A}" srcOrd="6" destOrd="0" presId="urn:microsoft.com/office/officeart/2005/8/layout/list1"/>
    <dgm:cxn modelId="{761A168E-B7F0-476E-BD6D-7F3AA19976A6}" type="presParOf" srcId="{DC18AA1D-78F3-4B02-A3DC-FC93FB36842E}" destId="{9433385D-DF3B-4BA8-83E1-6F424AD1AF2D}" srcOrd="7" destOrd="0" presId="urn:microsoft.com/office/officeart/2005/8/layout/list1"/>
    <dgm:cxn modelId="{5356FBBC-43D2-4C4A-AC6B-19532EFA20E3}" type="presParOf" srcId="{DC18AA1D-78F3-4B02-A3DC-FC93FB36842E}" destId="{804C05C5-1181-48A2-9D50-8D905746FDF3}" srcOrd="8" destOrd="0" presId="urn:microsoft.com/office/officeart/2005/8/layout/list1"/>
    <dgm:cxn modelId="{41CECA5C-1909-4252-A37A-CFC53C5C5AEA}" type="presParOf" srcId="{804C05C5-1181-48A2-9D50-8D905746FDF3}" destId="{85320B98-93FE-4718-A9BA-AA80B98BC97D}" srcOrd="0" destOrd="0" presId="urn:microsoft.com/office/officeart/2005/8/layout/list1"/>
    <dgm:cxn modelId="{ACDACE2A-E949-4E39-8AE2-C06FCE66260A}" type="presParOf" srcId="{804C05C5-1181-48A2-9D50-8D905746FDF3}" destId="{CE358D16-9EE6-48F9-8233-E49C045608C0}" srcOrd="1" destOrd="0" presId="urn:microsoft.com/office/officeart/2005/8/layout/list1"/>
    <dgm:cxn modelId="{9B9E93B2-79C8-4986-8B19-7C68CF0E7F6E}" type="presParOf" srcId="{DC18AA1D-78F3-4B02-A3DC-FC93FB36842E}" destId="{351EFF59-04E1-484D-89E5-8EE6517B7356}" srcOrd="9" destOrd="0" presId="urn:microsoft.com/office/officeart/2005/8/layout/list1"/>
    <dgm:cxn modelId="{6D2A9465-CF0C-4230-91EE-26B4B8346CE0}" type="presParOf" srcId="{DC18AA1D-78F3-4B02-A3DC-FC93FB36842E}" destId="{78550C5A-740E-4D58-B30B-7139579FDC0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1D3613-3822-4F52-9612-12DA5D5A2ACC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98E46D61-06A9-4658-B42F-89EE74BEA84A}">
      <dgm:prSet phldrT="[Text]"/>
      <dgm:spPr/>
      <dgm:t>
        <a:bodyPr/>
        <a:lstStyle/>
        <a:p>
          <a:pPr algn="ctr"/>
          <a:r>
            <a:rPr lang="en-GB" dirty="0"/>
            <a:t>1</a:t>
          </a:r>
          <a:endParaRPr lang="en-MT" dirty="0"/>
        </a:p>
      </dgm:t>
    </dgm:pt>
    <dgm:pt modelId="{9C8AB8A1-D6B2-4922-B117-6A8ED27CB6B3}" type="parTrans" cxnId="{0D63C1B2-4623-4183-B8A2-978D3DA653C7}">
      <dgm:prSet/>
      <dgm:spPr/>
      <dgm:t>
        <a:bodyPr/>
        <a:lstStyle/>
        <a:p>
          <a:endParaRPr lang="en-MT"/>
        </a:p>
      </dgm:t>
    </dgm:pt>
    <dgm:pt modelId="{F5A19B0A-C535-41CA-8908-DF837065EAD8}" type="sibTrans" cxnId="{0D63C1B2-4623-4183-B8A2-978D3DA653C7}">
      <dgm:prSet/>
      <dgm:spPr/>
      <dgm:t>
        <a:bodyPr/>
        <a:lstStyle/>
        <a:p>
          <a:endParaRPr lang="en-MT"/>
        </a:p>
      </dgm:t>
    </dgm:pt>
    <dgm:pt modelId="{720FB80E-BCA5-4E33-9D5C-92AE1328DD28}">
      <dgm:prSet phldrT="[Text]"/>
      <dgm:spPr/>
      <dgm:t>
        <a:bodyPr/>
        <a:lstStyle/>
        <a:p>
          <a:pPr algn="l"/>
          <a:r>
            <a:rPr lang="en-GB" dirty="0"/>
            <a:t>All Art-Form Subjects have an accredited programme</a:t>
          </a:r>
          <a:endParaRPr lang="en-MT" dirty="0"/>
        </a:p>
      </dgm:t>
    </dgm:pt>
    <dgm:pt modelId="{88428394-B4FE-4925-A742-608270857B4D}" type="parTrans" cxnId="{0C9ADD44-178F-4241-93FF-71CEBEF1B662}">
      <dgm:prSet/>
      <dgm:spPr/>
      <dgm:t>
        <a:bodyPr/>
        <a:lstStyle/>
        <a:p>
          <a:endParaRPr lang="en-MT"/>
        </a:p>
      </dgm:t>
    </dgm:pt>
    <dgm:pt modelId="{D03022F9-A059-46BF-940C-EF606BF490B0}" type="sibTrans" cxnId="{0C9ADD44-178F-4241-93FF-71CEBEF1B662}">
      <dgm:prSet/>
      <dgm:spPr/>
      <dgm:t>
        <a:bodyPr/>
        <a:lstStyle/>
        <a:p>
          <a:endParaRPr lang="en-MT"/>
        </a:p>
      </dgm:t>
    </dgm:pt>
    <dgm:pt modelId="{8EDB722B-A570-4139-9FC6-2E70489B19C2}">
      <dgm:prSet phldrT="[Text]"/>
      <dgm:spPr/>
      <dgm:t>
        <a:bodyPr/>
        <a:lstStyle/>
        <a:p>
          <a:pPr algn="ctr"/>
          <a:r>
            <a:rPr lang="en-GB" dirty="0"/>
            <a:t>2</a:t>
          </a:r>
          <a:endParaRPr lang="en-MT" dirty="0"/>
        </a:p>
      </dgm:t>
    </dgm:pt>
    <dgm:pt modelId="{CA809A79-5A38-492A-BBC2-4AE168311EBC}" type="parTrans" cxnId="{F8CE167C-270E-4F61-A69C-0FB82FFE2455}">
      <dgm:prSet/>
      <dgm:spPr/>
      <dgm:t>
        <a:bodyPr/>
        <a:lstStyle/>
        <a:p>
          <a:endParaRPr lang="en-MT"/>
        </a:p>
      </dgm:t>
    </dgm:pt>
    <dgm:pt modelId="{258D052F-DFB9-4093-91B7-3156F0F9F002}" type="sibTrans" cxnId="{F8CE167C-270E-4F61-A69C-0FB82FFE2455}">
      <dgm:prSet/>
      <dgm:spPr/>
      <dgm:t>
        <a:bodyPr/>
        <a:lstStyle/>
        <a:p>
          <a:endParaRPr lang="en-MT"/>
        </a:p>
      </dgm:t>
    </dgm:pt>
    <dgm:pt modelId="{A277A6D0-B20E-407B-A46E-930E1DFFA23D}">
      <dgm:prSet phldrT="[Text]"/>
      <dgm:spPr/>
      <dgm:t>
        <a:bodyPr/>
        <a:lstStyle/>
        <a:p>
          <a:r>
            <a:rPr lang="en-GB" dirty="0"/>
            <a:t>All Art-Form Subjects have an accredited programme that can be used for progression purpose</a:t>
          </a:r>
          <a:endParaRPr lang="en-MT" dirty="0"/>
        </a:p>
      </dgm:t>
    </dgm:pt>
    <dgm:pt modelId="{363C05F4-E5D8-4D3F-AD6A-C4440CA1A2BE}" type="parTrans" cxnId="{6A85E17E-A0AB-4881-9D79-54A39F818D98}">
      <dgm:prSet/>
      <dgm:spPr/>
      <dgm:t>
        <a:bodyPr/>
        <a:lstStyle/>
        <a:p>
          <a:endParaRPr lang="en-MT"/>
        </a:p>
      </dgm:t>
    </dgm:pt>
    <dgm:pt modelId="{759975A4-D10E-4801-BD8B-F8F1DE176CF9}" type="sibTrans" cxnId="{6A85E17E-A0AB-4881-9D79-54A39F818D98}">
      <dgm:prSet/>
      <dgm:spPr/>
      <dgm:t>
        <a:bodyPr/>
        <a:lstStyle/>
        <a:p>
          <a:endParaRPr lang="en-MT"/>
        </a:p>
      </dgm:t>
    </dgm:pt>
    <dgm:pt modelId="{BAB15F27-013B-4FFF-BCFA-1CD6EC2E17D7}">
      <dgm:prSet phldrT="[Text]"/>
      <dgm:spPr/>
      <dgm:t>
        <a:bodyPr/>
        <a:lstStyle/>
        <a:p>
          <a:pPr algn="ctr"/>
          <a:r>
            <a:rPr lang="en-GB" dirty="0"/>
            <a:t>3</a:t>
          </a:r>
          <a:endParaRPr lang="en-MT" dirty="0"/>
        </a:p>
      </dgm:t>
    </dgm:pt>
    <dgm:pt modelId="{910808BD-D61F-4929-9AF6-888D9C152D0A}" type="parTrans" cxnId="{E655C6A5-82A4-4539-8E48-9CD49B2B1C9C}">
      <dgm:prSet/>
      <dgm:spPr/>
      <dgm:t>
        <a:bodyPr/>
        <a:lstStyle/>
        <a:p>
          <a:endParaRPr lang="en-MT"/>
        </a:p>
      </dgm:t>
    </dgm:pt>
    <dgm:pt modelId="{179F5BF4-88B2-4DBF-B2C0-4586B979491D}" type="sibTrans" cxnId="{E655C6A5-82A4-4539-8E48-9CD49B2B1C9C}">
      <dgm:prSet/>
      <dgm:spPr/>
      <dgm:t>
        <a:bodyPr/>
        <a:lstStyle/>
        <a:p>
          <a:endParaRPr lang="en-MT"/>
        </a:p>
      </dgm:t>
    </dgm:pt>
    <dgm:pt modelId="{3A2D0AEA-F4E5-4E95-AFC4-E20C78FEBFBB}">
      <dgm:prSet phldrT="[Text]"/>
      <dgm:spPr/>
      <dgm:t>
        <a:bodyPr/>
        <a:lstStyle/>
        <a:p>
          <a:r>
            <a:rPr lang="en-GB" dirty="0"/>
            <a:t>Standardisation in the Art-Form Subjects</a:t>
          </a:r>
          <a:endParaRPr lang="en-MT" dirty="0"/>
        </a:p>
      </dgm:t>
    </dgm:pt>
    <dgm:pt modelId="{7DE5EA69-B44A-4FFF-BCD1-4335D1D599D8}" type="parTrans" cxnId="{7EE92BE9-9CEB-498B-8BF6-52D92E8D2C79}">
      <dgm:prSet/>
      <dgm:spPr/>
      <dgm:t>
        <a:bodyPr/>
        <a:lstStyle/>
        <a:p>
          <a:endParaRPr lang="en-MT"/>
        </a:p>
      </dgm:t>
    </dgm:pt>
    <dgm:pt modelId="{F57014BA-E0B9-4167-AF9D-AEBA7932E502}" type="sibTrans" cxnId="{7EE92BE9-9CEB-498B-8BF6-52D92E8D2C79}">
      <dgm:prSet/>
      <dgm:spPr/>
      <dgm:t>
        <a:bodyPr/>
        <a:lstStyle/>
        <a:p>
          <a:endParaRPr lang="en-MT"/>
        </a:p>
      </dgm:t>
    </dgm:pt>
    <dgm:pt modelId="{9EB3BE39-FC1D-4BD3-8F7D-E3E3F1EFEB3A}" type="pres">
      <dgm:prSet presAssocID="{6F1D3613-3822-4F52-9612-12DA5D5A2ACC}" presName="diagram" presStyleCnt="0">
        <dgm:presLayoutVars>
          <dgm:dir/>
          <dgm:animLvl val="lvl"/>
          <dgm:resizeHandles val="exact"/>
        </dgm:presLayoutVars>
      </dgm:prSet>
      <dgm:spPr/>
    </dgm:pt>
    <dgm:pt modelId="{6818AEBD-9C69-4BBA-8C66-B39D16A8F683}" type="pres">
      <dgm:prSet presAssocID="{98E46D61-06A9-4658-B42F-89EE74BEA84A}" presName="compNode" presStyleCnt="0"/>
      <dgm:spPr/>
    </dgm:pt>
    <dgm:pt modelId="{071ACAC1-7EF8-4965-97D0-BFADD49E745E}" type="pres">
      <dgm:prSet presAssocID="{98E46D61-06A9-4658-B42F-89EE74BEA84A}" presName="childRect" presStyleLbl="bgAcc1" presStyleIdx="0" presStyleCnt="3">
        <dgm:presLayoutVars>
          <dgm:bulletEnabled val="1"/>
        </dgm:presLayoutVars>
      </dgm:prSet>
      <dgm:spPr/>
    </dgm:pt>
    <dgm:pt modelId="{2B5200C2-0B6F-4564-8FA5-BE43281894FC}" type="pres">
      <dgm:prSet presAssocID="{98E46D61-06A9-4658-B42F-89EE74BEA84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E3884F5-C541-4B19-96FF-609FFB54AC36}" type="pres">
      <dgm:prSet presAssocID="{98E46D61-06A9-4658-B42F-89EE74BEA84A}" presName="parentRect" presStyleLbl="alignNode1" presStyleIdx="0" presStyleCnt="3"/>
      <dgm:spPr/>
    </dgm:pt>
    <dgm:pt modelId="{A30057D2-6F91-4983-ABCE-C97D5755C698}" type="pres">
      <dgm:prSet presAssocID="{98E46D61-06A9-4658-B42F-89EE74BEA84A}" presName="adorn" presStyleLbl="fgAccFollow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04EA91A1-1124-4314-A4D1-42CC9DB7B8B4}" type="pres">
      <dgm:prSet presAssocID="{F5A19B0A-C535-41CA-8908-DF837065EAD8}" presName="sibTrans" presStyleLbl="sibTrans2D1" presStyleIdx="0" presStyleCnt="0"/>
      <dgm:spPr/>
    </dgm:pt>
    <dgm:pt modelId="{15C923C8-3C11-4A11-B879-6B6F032B6070}" type="pres">
      <dgm:prSet presAssocID="{8EDB722B-A570-4139-9FC6-2E70489B19C2}" presName="compNode" presStyleCnt="0"/>
      <dgm:spPr/>
    </dgm:pt>
    <dgm:pt modelId="{59FB2565-A68F-4B14-B4C7-DACB5BCB16D1}" type="pres">
      <dgm:prSet presAssocID="{8EDB722B-A570-4139-9FC6-2E70489B19C2}" presName="childRect" presStyleLbl="bgAcc1" presStyleIdx="1" presStyleCnt="3">
        <dgm:presLayoutVars>
          <dgm:bulletEnabled val="1"/>
        </dgm:presLayoutVars>
      </dgm:prSet>
      <dgm:spPr/>
    </dgm:pt>
    <dgm:pt modelId="{8C4E60AF-440A-4163-9DD4-47A918FDFE70}" type="pres">
      <dgm:prSet presAssocID="{8EDB722B-A570-4139-9FC6-2E70489B19C2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CD89B65-05BC-41C9-A378-8ECC075C913C}" type="pres">
      <dgm:prSet presAssocID="{8EDB722B-A570-4139-9FC6-2E70489B19C2}" presName="parentRect" presStyleLbl="alignNode1" presStyleIdx="1" presStyleCnt="3"/>
      <dgm:spPr/>
    </dgm:pt>
    <dgm:pt modelId="{617B9F59-2B4A-402B-BD52-16E1D99FEBD6}" type="pres">
      <dgm:prSet presAssocID="{8EDB722B-A570-4139-9FC6-2E70489B19C2}" presName="adorn" presStyleLbl="fgAccFollowNode1" presStyleIdx="1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1658EFA0-C2AE-43A9-9E0B-F26067280B96}" type="pres">
      <dgm:prSet presAssocID="{258D052F-DFB9-4093-91B7-3156F0F9F002}" presName="sibTrans" presStyleLbl="sibTrans2D1" presStyleIdx="0" presStyleCnt="0"/>
      <dgm:spPr/>
    </dgm:pt>
    <dgm:pt modelId="{6A6038FD-75BC-4391-8785-C32F39501397}" type="pres">
      <dgm:prSet presAssocID="{BAB15F27-013B-4FFF-BCFA-1CD6EC2E17D7}" presName="compNode" presStyleCnt="0"/>
      <dgm:spPr/>
    </dgm:pt>
    <dgm:pt modelId="{B0B038D0-6711-4E84-8B75-65869B2FBC69}" type="pres">
      <dgm:prSet presAssocID="{BAB15F27-013B-4FFF-BCFA-1CD6EC2E17D7}" presName="childRect" presStyleLbl="bgAcc1" presStyleIdx="2" presStyleCnt="3">
        <dgm:presLayoutVars>
          <dgm:bulletEnabled val="1"/>
        </dgm:presLayoutVars>
      </dgm:prSet>
      <dgm:spPr/>
    </dgm:pt>
    <dgm:pt modelId="{C2F83BA4-F7A3-4DE0-BA3E-E2EEF90BB734}" type="pres">
      <dgm:prSet presAssocID="{BAB15F27-013B-4FFF-BCFA-1CD6EC2E17D7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7BB9FC9E-18F2-4A90-BAAB-646CF5B054C3}" type="pres">
      <dgm:prSet presAssocID="{BAB15F27-013B-4FFF-BCFA-1CD6EC2E17D7}" presName="parentRect" presStyleLbl="alignNode1" presStyleIdx="2" presStyleCnt="3"/>
      <dgm:spPr/>
    </dgm:pt>
    <dgm:pt modelId="{02B93ABC-3BDE-4117-98D8-73832A36C849}" type="pres">
      <dgm:prSet presAssocID="{BAB15F27-013B-4FFF-BCFA-1CD6EC2E17D7}" presName="adorn" presStyleLbl="fgAccFollowNode1" presStyleIdx="2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63610203-D2F1-4890-A636-2841189DA958}" type="presOf" srcId="{8EDB722B-A570-4139-9FC6-2E70489B19C2}" destId="{8C4E60AF-440A-4163-9DD4-47A918FDFE70}" srcOrd="0" destOrd="0" presId="urn:microsoft.com/office/officeart/2005/8/layout/bList2"/>
    <dgm:cxn modelId="{ED644B27-2941-4F1C-A2A3-AD541C45DF5E}" type="presOf" srcId="{8EDB722B-A570-4139-9FC6-2E70489B19C2}" destId="{BCD89B65-05BC-41C9-A378-8ECC075C913C}" srcOrd="1" destOrd="0" presId="urn:microsoft.com/office/officeart/2005/8/layout/bList2"/>
    <dgm:cxn modelId="{653A4236-5CF2-4A15-AA7C-A571C232D686}" type="presOf" srcId="{98E46D61-06A9-4658-B42F-89EE74BEA84A}" destId="{5E3884F5-C541-4B19-96FF-609FFB54AC36}" srcOrd="1" destOrd="0" presId="urn:microsoft.com/office/officeart/2005/8/layout/bList2"/>
    <dgm:cxn modelId="{18D92A3C-2D42-46DC-894B-275C1E746823}" type="presOf" srcId="{F5A19B0A-C535-41CA-8908-DF837065EAD8}" destId="{04EA91A1-1124-4314-A4D1-42CC9DB7B8B4}" srcOrd="0" destOrd="0" presId="urn:microsoft.com/office/officeart/2005/8/layout/bList2"/>
    <dgm:cxn modelId="{200C7F5C-B599-427C-A5A2-8ABED398012E}" type="presOf" srcId="{258D052F-DFB9-4093-91B7-3156F0F9F002}" destId="{1658EFA0-C2AE-43A9-9E0B-F26067280B96}" srcOrd="0" destOrd="0" presId="urn:microsoft.com/office/officeart/2005/8/layout/bList2"/>
    <dgm:cxn modelId="{B5821441-0FF3-4791-895B-E1D154CDD622}" type="presOf" srcId="{BAB15F27-013B-4FFF-BCFA-1CD6EC2E17D7}" destId="{7BB9FC9E-18F2-4A90-BAAB-646CF5B054C3}" srcOrd="1" destOrd="0" presId="urn:microsoft.com/office/officeart/2005/8/layout/bList2"/>
    <dgm:cxn modelId="{0C9ADD44-178F-4241-93FF-71CEBEF1B662}" srcId="{98E46D61-06A9-4658-B42F-89EE74BEA84A}" destId="{720FB80E-BCA5-4E33-9D5C-92AE1328DD28}" srcOrd="0" destOrd="0" parTransId="{88428394-B4FE-4925-A742-608270857B4D}" sibTransId="{D03022F9-A059-46BF-940C-EF606BF490B0}"/>
    <dgm:cxn modelId="{1AA1A649-944C-43C7-9CCA-5FA2E68719C8}" type="presOf" srcId="{BAB15F27-013B-4FFF-BCFA-1CD6EC2E17D7}" destId="{C2F83BA4-F7A3-4DE0-BA3E-E2EEF90BB734}" srcOrd="0" destOrd="0" presId="urn:microsoft.com/office/officeart/2005/8/layout/bList2"/>
    <dgm:cxn modelId="{51CF9374-D5A3-4927-B8B6-2C46F87AEC63}" type="presOf" srcId="{3A2D0AEA-F4E5-4E95-AFC4-E20C78FEBFBB}" destId="{B0B038D0-6711-4E84-8B75-65869B2FBC69}" srcOrd="0" destOrd="0" presId="urn:microsoft.com/office/officeart/2005/8/layout/bList2"/>
    <dgm:cxn modelId="{F8CE167C-270E-4F61-A69C-0FB82FFE2455}" srcId="{6F1D3613-3822-4F52-9612-12DA5D5A2ACC}" destId="{8EDB722B-A570-4139-9FC6-2E70489B19C2}" srcOrd="1" destOrd="0" parTransId="{CA809A79-5A38-492A-BBC2-4AE168311EBC}" sibTransId="{258D052F-DFB9-4093-91B7-3156F0F9F002}"/>
    <dgm:cxn modelId="{6A85E17E-A0AB-4881-9D79-54A39F818D98}" srcId="{8EDB722B-A570-4139-9FC6-2E70489B19C2}" destId="{A277A6D0-B20E-407B-A46E-930E1DFFA23D}" srcOrd="0" destOrd="0" parTransId="{363C05F4-E5D8-4D3F-AD6A-C4440CA1A2BE}" sibTransId="{759975A4-D10E-4801-BD8B-F8F1DE176CF9}"/>
    <dgm:cxn modelId="{E655C6A5-82A4-4539-8E48-9CD49B2B1C9C}" srcId="{6F1D3613-3822-4F52-9612-12DA5D5A2ACC}" destId="{BAB15F27-013B-4FFF-BCFA-1CD6EC2E17D7}" srcOrd="2" destOrd="0" parTransId="{910808BD-D61F-4929-9AF6-888D9C152D0A}" sibTransId="{179F5BF4-88B2-4DBF-B2C0-4586B979491D}"/>
    <dgm:cxn modelId="{29E2BDB1-D7C2-4AA8-B322-F3DCCD412987}" type="presOf" srcId="{720FB80E-BCA5-4E33-9D5C-92AE1328DD28}" destId="{071ACAC1-7EF8-4965-97D0-BFADD49E745E}" srcOrd="0" destOrd="0" presId="urn:microsoft.com/office/officeart/2005/8/layout/bList2"/>
    <dgm:cxn modelId="{0D63C1B2-4623-4183-B8A2-978D3DA653C7}" srcId="{6F1D3613-3822-4F52-9612-12DA5D5A2ACC}" destId="{98E46D61-06A9-4658-B42F-89EE74BEA84A}" srcOrd="0" destOrd="0" parTransId="{9C8AB8A1-D6B2-4922-B117-6A8ED27CB6B3}" sibTransId="{F5A19B0A-C535-41CA-8908-DF837065EAD8}"/>
    <dgm:cxn modelId="{FAA65FB5-24A3-478F-B587-4D129D902CDB}" type="presOf" srcId="{6F1D3613-3822-4F52-9612-12DA5D5A2ACC}" destId="{9EB3BE39-FC1D-4BD3-8F7D-E3E3F1EFEB3A}" srcOrd="0" destOrd="0" presId="urn:microsoft.com/office/officeart/2005/8/layout/bList2"/>
    <dgm:cxn modelId="{B553DDD6-606A-4786-9995-B12CB12E0079}" type="presOf" srcId="{98E46D61-06A9-4658-B42F-89EE74BEA84A}" destId="{2B5200C2-0B6F-4564-8FA5-BE43281894FC}" srcOrd="0" destOrd="0" presId="urn:microsoft.com/office/officeart/2005/8/layout/bList2"/>
    <dgm:cxn modelId="{7EE92BE9-9CEB-498B-8BF6-52D92E8D2C79}" srcId="{BAB15F27-013B-4FFF-BCFA-1CD6EC2E17D7}" destId="{3A2D0AEA-F4E5-4E95-AFC4-E20C78FEBFBB}" srcOrd="0" destOrd="0" parTransId="{7DE5EA69-B44A-4FFF-BCD1-4335D1D599D8}" sibTransId="{F57014BA-E0B9-4167-AF9D-AEBA7932E502}"/>
    <dgm:cxn modelId="{17265CFC-A055-4B38-BAD0-D73DA7E2BD64}" type="presOf" srcId="{A277A6D0-B20E-407B-A46E-930E1DFFA23D}" destId="{59FB2565-A68F-4B14-B4C7-DACB5BCB16D1}" srcOrd="0" destOrd="0" presId="urn:microsoft.com/office/officeart/2005/8/layout/bList2"/>
    <dgm:cxn modelId="{F00D16DB-0384-42AF-AFA2-AEB4B5B931C0}" type="presParOf" srcId="{9EB3BE39-FC1D-4BD3-8F7D-E3E3F1EFEB3A}" destId="{6818AEBD-9C69-4BBA-8C66-B39D16A8F683}" srcOrd="0" destOrd="0" presId="urn:microsoft.com/office/officeart/2005/8/layout/bList2"/>
    <dgm:cxn modelId="{0223EFA5-78A0-4383-BBF6-B2348E0FE122}" type="presParOf" srcId="{6818AEBD-9C69-4BBA-8C66-B39D16A8F683}" destId="{071ACAC1-7EF8-4965-97D0-BFADD49E745E}" srcOrd="0" destOrd="0" presId="urn:microsoft.com/office/officeart/2005/8/layout/bList2"/>
    <dgm:cxn modelId="{64D6C4DA-63B0-4BEC-A54C-20FB9893B302}" type="presParOf" srcId="{6818AEBD-9C69-4BBA-8C66-B39D16A8F683}" destId="{2B5200C2-0B6F-4564-8FA5-BE43281894FC}" srcOrd="1" destOrd="0" presId="urn:microsoft.com/office/officeart/2005/8/layout/bList2"/>
    <dgm:cxn modelId="{7150B282-942C-4D07-99EF-66B9A19D816B}" type="presParOf" srcId="{6818AEBD-9C69-4BBA-8C66-B39D16A8F683}" destId="{5E3884F5-C541-4B19-96FF-609FFB54AC36}" srcOrd="2" destOrd="0" presId="urn:microsoft.com/office/officeart/2005/8/layout/bList2"/>
    <dgm:cxn modelId="{FF5EA4B3-D8ED-40E7-B126-B28078A3CD5A}" type="presParOf" srcId="{6818AEBD-9C69-4BBA-8C66-B39D16A8F683}" destId="{A30057D2-6F91-4983-ABCE-C97D5755C698}" srcOrd="3" destOrd="0" presId="urn:microsoft.com/office/officeart/2005/8/layout/bList2"/>
    <dgm:cxn modelId="{DBF258B9-6223-406C-89B3-4B4DCBDF83C6}" type="presParOf" srcId="{9EB3BE39-FC1D-4BD3-8F7D-E3E3F1EFEB3A}" destId="{04EA91A1-1124-4314-A4D1-42CC9DB7B8B4}" srcOrd="1" destOrd="0" presId="urn:microsoft.com/office/officeart/2005/8/layout/bList2"/>
    <dgm:cxn modelId="{C98EDD36-D84C-4546-A116-EE117E09D8A8}" type="presParOf" srcId="{9EB3BE39-FC1D-4BD3-8F7D-E3E3F1EFEB3A}" destId="{15C923C8-3C11-4A11-B879-6B6F032B6070}" srcOrd="2" destOrd="0" presId="urn:microsoft.com/office/officeart/2005/8/layout/bList2"/>
    <dgm:cxn modelId="{1F15A7D2-2212-4491-BCDB-97BCCE240A5B}" type="presParOf" srcId="{15C923C8-3C11-4A11-B879-6B6F032B6070}" destId="{59FB2565-A68F-4B14-B4C7-DACB5BCB16D1}" srcOrd="0" destOrd="0" presId="urn:microsoft.com/office/officeart/2005/8/layout/bList2"/>
    <dgm:cxn modelId="{CAC46B98-0F65-4D06-9030-1845E300917C}" type="presParOf" srcId="{15C923C8-3C11-4A11-B879-6B6F032B6070}" destId="{8C4E60AF-440A-4163-9DD4-47A918FDFE70}" srcOrd="1" destOrd="0" presId="urn:microsoft.com/office/officeart/2005/8/layout/bList2"/>
    <dgm:cxn modelId="{A03263F8-CE18-4539-9FD5-A5835C078FD5}" type="presParOf" srcId="{15C923C8-3C11-4A11-B879-6B6F032B6070}" destId="{BCD89B65-05BC-41C9-A378-8ECC075C913C}" srcOrd="2" destOrd="0" presId="urn:microsoft.com/office/officeart/2005/8/layout/bList2"/>
    <dgm:cxn modelId="{315C1D70-54DB-4F37-BA76-0CEDB13912F6}" type="presParOf" srcId="{15C923C8-3C11-4A11-B879-6B6F032B6070}" destId="{617B9F59-2B4A-402B-BD52-16E1D99FEBD6}" srcOrd="3" destOrd="0" presId="urn:microsoft.com/office/officeart/2005/8/layout/bList2"/>
    <dgm:cxn modelId="{3D1A7697-75F2-4A85-A7C3-A22DAF9DF31E}" type="presParOf" srcId="{9EB3BE39-FC1D-4BD3-8F7D-E3E3F1EFEB3A}" destId="{1658EFA0-C2AE-43A9-9E0B-F26067280B96}" srcOrd="3" destOrd="0" presId="urn:microsoft.com/office/officeart/2005/8/layout/bList2"/>
    <dgm:cxn modelId="{8F6448D8-FB0F-406E-AF71-95D7245AC967}" type="presParOf" srcId="{9EB3BE39-FC1D-4BD3-8F7D-E3E3F1EFEB3A}" destId="{6A6038FD-75BC-4391-8785-C32F39501397}" srcOrd="4" destOrd="0" presId="urn:microsoft.com/office/officeart/2005/8/layout/bList2"/>
    <dgm:cxn modelId="{8ECAA69D-4778-4AA1-B023-D3B6FC7CB01C}" type="presParOf" srcId="{6A6038FD-75BC-4391-8785-C32F39501397}" destId="{B0B038D0-6711-4E84-8B75-65869B2FBC69}" srcOrd="0" destOrd="0" presId="urn:microsoft.com/office/officeart/2005/8/layout/bList2"/>
    <dgm:cxn modelId="{6EEB2D02-5338-49EA-844B-DE5D5F435B06}" type="presParOf" srcId="{6A6038FD-75BC-4391-8785-C32F39501397}" destId="{C2F83BA4-F7A3-4DE0-BA3E-E2EEF90BB734}" srcOrd="1" destOrd="0" presId="urn:microsoft.com/office/officeart/2005/8/layout/bList2"/>
    <dgm:cxn modelId="{0F0542C3-1ACB-43C4-ABF2-D54966ECA5E7}" type="presParOf" srcId="{6A6038FD-75BC-4391-8785-C32F39501397}" destId="{7BB9FC9E-18F2-4A90-BAAB-646CF5B054C3}" srcOrd="2" destOrd="0" presId="urn:microsoft.com/office/officeart/2005/8/layout/bList2"/>
    <dgm:cxn modelId="{D3256AA6-1489-45A2-8865-3918743BB9B7}" type="presParOf" srcId="{6A6038FD-75BC-4391-8785-C32F39501397}" destId="{02B93ABC-3BDE-4117-98D8-73832A36C849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CAADE1-A438-4DA3-B8D5-3BEF3079406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A05BA947-1EC2-420A-964A-AED1ACF47C31}">
      <dgm:prSet phldrT="[Text]"/>
      <dgm:spPr/>
      <dgm:t>
        <a:bodyPr/>
        <a:lstStyle/>
        <a:p>
          <a:r>
            <a:rPr lang="en-GB" dirty="0"/>
            <a:t>VET QUAIFICATION IN PERFORMANCE</a:t>
          </a:r>
          <a:endParaRPr lang="en-MT" dirty="0"/>
        </a:p>
      </dgm:t>
    </dgm:pt>
    <dgm:pt modelId="{B919614D-6427-466A-B6A5-0EB44787C552}" type="parTrans" cxnId="{8B013B14-164B-4724-82F5-30FD794DF78B}">
      <dgm:prSet/>
      <dgm:spPr/>
      <dgm:t>
        <a:bodyPr/>
        <a:lstStyle/>
        <a:p>
          <a:endParaRPr lang="en-MT"/>
        </a:p>
      </dgm:t>
    </dgm:pt>
    <dgm:pt modelId="{7EB974A6-9D90-41FE-8C32-F86A73B873C5}" type="sibTrans" cxnId="{8B013B14-164B-4724-82F5-30FD794DF78B}">
      <dgm:prSet/>
      <dgm:spPr/>
      <dgm:t>
        <a:bodyPr/>
        <a:lstStyle/>
        <a:p>
          <a:endParaRPr lang="en-MT"/>
        </a:p>
      </dgm:t>
    </dgm:pt>
    <dgm:pt modelId="{BB70EE53-FF7B-4AF9-931F-FFFF30C49F6F}">
      <dgm:prSet phldrT="[Text]"/>
      <dgm:spPr/>
      <dgm:t>
        <a:bodyPr/>
        <a:lstStyle/>
        <a:p>
          <a:r>
            <a:rPr lang="en-GB" dirty="0"/>
            <a:t>MAJORING IN…</a:t>
          </a:r>
          <a:endParaRPr lang="en-MT" dirty="0"/>
        </a:p>
      </dgm:t>
    </dgm:pt>
    <dgm:pt modelId="{FFBD89A9-1134-48AB-B38C-7386852D1CB1}" type="parTrans" cxnId="{B4612878-3A98-4E06-A505-EB962C7A38AF}">
      <dgm:prSet/>
      <dgm:spPr/>
      <dgm:t>
        <a:bodyPr/>
        <a:lstStyle/>
        <a:p>
          <a:endParaRPr lang="en-MT"/>
        </a:p>
      </dgm:t>
    </dgm:pt>
    <dgm:pt modelId="{944596A4-3CA0-485F-8E5F-AAC4E56994A9}" type="sibTrans" cxnId="{B4612878-3A98-4E06-A505-EB962C7A38AF}">
      <dgm:prSet/>
      <dgm:spPr/>
      <dgm:t>
        <a:bodyPr/>
        <a:lstStyle/>
        <a:p>
          <a:endParaRPr lang="en-MT"/>
        </a:p>
      </dgm:t>
    </dgm:pt>
    <dgm:pt modelId="{53531A7A-1F4D-432B-AA3A-3558A7CCF66F}">
      <dgm:prSet phldrT="[Text]"/>
      <dgm:spPr/>
      <dgm:t>
        <a:bodyPr/>
        <a:lstStyle/>
        <a:p>
          <a:r>
            <a:rPr lang="en-GB" dirty="0"/>
            <a:t>ART</a:t>
          </a:r>
          <a:endParaRPr lang="en-MT" dirty="0"/>
        </a:p>
      </dgm:t>
    </dgm:pt>
    <dgm:pt modelId="{82F79CA1-5787-40D9-A092-8144ED481ACD}" type="parTrans" cxnId="{862CF081-B5B1-41DA-A197-905E21DC4D35}">
      <dgm:prSet/>
      <dgm:spPr/>
      <dgm:t>
        <a:bodyPr/>
        <a:lstStyle/>
        <a:p>
          <a:endParaRPr lang="en-MT"/>
        </a:p>
      </dgm:t>
    </dgm:pt>
    <dgm:pt modelId="{4A10FEF7-EC1D-4E06-B6B3-4BCA2DA2E1E8}" type="sibTrans" cxnId="{862CF081-B5B1-41DA-A197-905E21DC4D35}">
      <dgm:prSet/>
      <dgm:spPr/>
      <dgm:t>
        <a:bodyPr/>
        <a:lstStyle/>
        <a:p>
          <a:endParaRPr lang="en-MT"/>
        </a:p>
      </dgm:t>
    </dgm:pt>
    <dgm:pt modelId="{28561B25-5E12-4C7D-9D87-52415FC3C0CA}">
      <dgm:prSet phldrT="[Text]"/>
      <dgm:spPr/>
      <dgm:t>
        <a:bodyPr/>
        <a:lstStyle/>
        <a:p>
          <a:r>
            <a:rPr lang="en-GB" dirty="0"/>
            <a:t>DANCE</a:t>
          </a:r>
          <a:endParaRPr lang="en-MT" dirty="0"/>
        </a:p>
      </dgm:t>
    </dgm:pt>
    <dgm:pt modelId="{B11E1D61-EEE6-4A19-91B9-F83974A8C150}" type="parTrans" cxnId="{26B0CC5F-B053-4E42-AB75-C22701E3588F}">
      <dgm:prSet/>
      <dgm:spPr/>
      <dgm:t>
        <a:bodyPr/>
        <a:lstStyle/>
        <a:p>
          <a:endParaRPr lang="en-MT"/>
        </a:p>
      </dgm:t>
    </dgm:pt>
    <dgm:pt modelId="{7C755141-83CF-4198-8753-94D117BCDE25}" type="sibTrans" cxnId="{26B0CC5F-B053-4E42-AB75-C22701E3588F}">
      <dgm:prSet/>
      <dgm:spPr/>
      <dgm:t>
        <a:bodyPr/>
        <a:lstStyle/>
        <a:p>
          <a:endParaRPr lang="en-MT"/>
        </a:p>
      </dgm:t>
    </dgm:pt>
    <dgm:pt modelId="{90538202-6F89-4CA3-82A3-7E765FE70F24}">
      <dgm:prSet phldrT="[Text]"/>
      <dgm:spPr/>
      <dgm:t>
        <a:bodyPr/>
        <a:lstStyle/>
        <a:p>
          <a:r>
            <a:rPr lang="en-GB" dirty="0"/>
            <a:t>DRAMA</a:t>
          </a:r>
          <a:endParaRPr lang="en-MT" dirty="0"/>
        </a:p>
      </dgm:t>
    </dgm:pt>
    <dgm:pt modelId="{2BBFB1A9-2905-4561-9729-987FE329AA02}" type="parTrans" cxnId="{97B5B5F7-973C-45E1-8545-6C06A540D5D1}">
      <dgm:prSet/>
      <dgm:spPr/>
      <dgm:t>
        <a:bodyPr/>
        <a:lstStyle/>
        <a:p>
          <a:endParaRPr lang="en-MT"/>
        </a:p>
      </dgm:t>
    </dgm:pt>
    <dgm:pt modelId="{8A1DEB33-9932-4330-BA24-BFF0C2178A53}" type="sibTrans" cxnId="{97B5B5F7-973C-45E1-8545-6C06A540D5D1}">
      <dgm:prSet/>
      <dgm:spPr/>
      <dgm:t>
        <a:bodyPr/>
        <a:lstStyle/>
        <a:p>
          <a:endParaRPr lang="en-MT"/>
        </a:p>
      </dgm:t>
    </dgm:pt>
    <dgm:pt modelId="{3972F1F5-C8AB-4E54-9DBB-B59E025FCA09}">
      <dgm:prSet phldrT="[Text]"/>
      <dgm:spPr/>
      <dgm:t>
        <a:bodyPr/>
        <a:lstStyle/>
        <a:p>
          <a:r>
            <a:rPr lang="en-GB" dirty="0"/>
            <a:t>MEDIA</a:t>
          </a:r>
          <a:endParaRPr lang="en-MT" dirty="0"/>
        </a:p>
      </dgm:t>
    </dgm:pt>
    <dgm:pt modelId="{07213E5C-ED10-4569-8FB4-3B1B51DF5783}" type="parTrans" cxnId="{97D167C6-915C-4A8D-86FF-CD4C2C689A69}">
      <dgm:prSet/>
      <dgm:spPr/>
      <dgm:t>
        <a:bodyPr/>
        <a:lstStyle/>
        <a:p>
          <a:endParaRPr lang="en-MT"/>
        </a:p>
      </dgm:t>
    </dgm:pt>
    <dgm:pt modelId="{EC9D6C3D-E822-4D8F-BD02-4B78238D1704}" type="sibTrans" cxnId="{97D167C6-915C-4A8D-86FF-CD4C2C689A69}">
      <dgm:prSet/>
      <dgm:spPr/>
      <dgm:t>
        <a:bodyPr/>
        <a:lstStyle/>
        <a:p>
          <a:endParaRPr lang="en-MT"/>
        </a:p>
      </dgm:t>
    </dgm:pt>
    <dgm:pt modelId="{89BB02FC-9A66-4559-941F-7C7137E53276}">
      <dgm:prSet phldrT="[Text]"/>
      <dgm:spPr/>
      <dgm:t>
        <a:bodyPr/>
        <a:lstStyle/>
        <a:p>
          <a:r>
            <a:rPr lang="en-GB" dirty="0"/>
            <a:t>MUSIC</a:t>
          </a:r>
          <a:endParaRPr lang="en-MT" dirty="0"/>
        </a:p>
      </dgm:t>
    </dgm:pt>
    <dgm:pt modelId="{988A40AE-94F5-4869-85E4-0C2D7E9193E6}" type="parTrans" cxnId="{B9226920-3179-466E-A5B3-D86A99B9BF70}">
      <dgm:prSet/>
      <dgm:spPr/>
      <dgm:t>
        <a:bodyPr/>
        <a:lstStyle/>
        <a:p>
          <a:endParaRPr lang="en-MT"/>
        </a:p>
      </dgm:t>
    </dgm:pt>
    <dgm:pt modelId="{ECA23142-94DA-4D48-85C7-A2FA38C10EA1}" type="sibTrans" cxnId="{B9226920-3179-466E-A5B3-D86A99B9BF70}">
      <dgm:prSet/>
      <dgm:spPr/>
      <dgm:t>
        <a:bodyPr/>
        <a:lstStyle/>
        <a:p>
          <a:endParaRPr lang="en-MT"/>
        </a:p>
      </dgm:t>
    </dgm:pt>
    <dgm:pt modelId="{7C1F72BF-1C32-45B6-999D-5C0A62366245}" type="pres">
      <dgm:prSet presAssocID="{42CAADE1-A438-4DA3-B8D5-3BEF3079406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49A7006-B64A-49C9-BF57-E82F4F0E1B7D}" type="pres">
      <dgm:prSet presAssocID="{A05BA947-1EC2-420A-964A-AED1ACF47C31}" presName="hierRoot1" presStyleCnt="0"/>
      <dgm:spPr/>
    </dgm:pt>
    <dgm:pt modelId="{9558D590-295B-493D-970B-81273316D578}" type="pres">
      <dgm:prSet presAssocID="{A05BA947-1EC2-420A-964A-AED1ACF47C31}" presName="composite" presStyleCnt="0"/>
      <dgm:spPr/>
    </dgm:pt>
    <dgm:pt modelId="{77E064C9-994B-4A64-BE7E-407964ED4253}" type="pres">
      <dgm:prSet presAssocID="{A05BA947-1EC2-420A-964A-AED1ACF47C31}" presName="background" presStyleLbl="node0" presStyleIdx="0" presStyleCnt="1"/>
      <dgm:spPr/>
    </dgm:pt>
    <dgm:pt modelId="{1F4E2709-CC6C-4E51-9DC5-218520ABB590}" type="pres">
      <dgm:prSet presAssocID="{A05BA947-1EC2-420A-964A-AED1ACF47C31}" presName="text" presStyleLbl="fgAcc0" presStyleIdx="0" presStyleCnt="1">
        <dgm:presLayoutVars>
          <dgm:chPref val="3"/>
        </dgm:presLayoutVars>
      </dgm:prSet>
      <dgm:spPr/>
    </dgm:pt>
    <dgm:pt modelId="{D42717D4-D031-48AB-BB07-C22C30C44EB8}" type="pres">
      <dgm:prSet presAssocID="{A05BA947-1EC2-420A-964A-AED1ACF47C31}" presName="hierChild2" presStyleCnt="0"/>
      <dgm:spPr/>
    </dgm:pt>
    <dgm:pt modelId="{5992302F-E9EF-456F-8E20-5C05FB498094}" type="pres">
      <dgm:prSet presAssocID="{FFBD89A9-1134-48AB-B38C-7386852D1CB1}" presName="Name10" presStyleLbl="parChTrans1D2" presStyleIdx="0" presStyleCnt="1"/>
      <dgm:spPr/>
    </dgm:pt>
    <dgm:pt modelId="{50CC13CB-C78B-4227-81FD-435727245021}" type="pres">
      <dgm:prSet presAssocID="{BB70EE53-FF7B-4AF9-931F-FFFF30C49F6F}" presName="hierRoot2" presStyleCnt="0"/>
      <dgm:spPr/>
    </dgm:pt>
    <dgm:pt modelId="{D777BC2F-16BA-4417-B4F5-A8837A108593}" type="pres">
      <dgm:prSet presAssocID="{BB70EE53-FF7B-4AF9-931F-FFFF30C49F6F}" presName="composite2" presStyleCnt="0"/>
      <dgm:spPr/>
    </dgm:pt>
    <dgm:pt modelId="{4C19E31D-76E8-4C67-BF28-F097412AB4EC}" type="pres">
      <dgm:prSet presAssocID="{BB70EE53-FF7B-4AF9-931F-FFFF30C49F6F}" presName="background2" presStyleLbl="node2" presStyleIdx="0" presStyleCnt="1"/>
      <dgm:spPr/>
    </dgm:pt>
    <dgm:pt modelId="{046CA325-22CC-4A33-B50F-88E4C7B06B60}" type="pres">
      <dgm:prSet presAssocID="{BB70EE53-FF7B-4AF9-931F-FFFF30C49F6F}" presName="text2" presStyleLbl="fgAcc2" presStyleIdx="0" presStyleCnt="1">
        <dgm:presLayoutVars>
          <dgm:chPref val="3"/>
        </dgm:presLayoutVars>
      </dgm:prSet>
      <dgm:spPr/>
    </dgm:pt>
    <dgm:pt modelId="{C2D59F17-1815-438D-8C09-46B6F378A273}" type="pres">
      <dgm:prSet presAssocID="{BB70EE53-FF7B-4AF9-931F-FFFF30C49F6F}" presName="hierChild3" presStyleCnt="0"/>
      <dgm:spPr/>
    </dgm:pt>
    <dgm:pt modelId="{403FEDE3-A914-47A9-BAA0-6A849B59505E}" type="pres">
      <dgm:prSet presAssocID="{82F79CA1-5787-40D9-A092-8144ED481ACD}" presName="Name17" presStyleLbl="parChTrans1D3" presStyleIdx="0" presStyleCnt="5"/>
      <dgm:spPr/>
    </dgm:pt>
    <dgm:pt modelId="{91AD8603-AEDE-4632-AD46-E804BE0AF56C}" type="pres">
      <dgm:prSet presAssocID="{53531A7A-1F4D-432B-AA3A-3558A7CCF66F}" presName="hierRoot3" presStyleCnt="0"/>
      <dgm:spPr/>
    </dgm:pt>
    <dgm:pt modelId="{3E249063-4443-4C60-B710-F36D81777003}" type="pres">
      <dgm:prSet presAssocID="{53531A7A-1F4D-432B-AA3A-3558A7CCF66F}" presName="composite3" presStyleCnt="0"/>
      <dgm:spPr/>
    </dgm:pt>
    <dgm:pt modelId="{67B356CE-E7F1-409B-BC5C-0FA49D6A0BE4}" type="pres">
      <dgm:prSet presAssocID="{53531A7A-1F4D-432B-AA3A-3558A7CCF66F}" presName="background3" presStyleLbl="node3" presStyleIdx="0" presStyleCnt="5"/>
      <dgm:spPr/>
    </dgm:pt>
    <dgm:pt modelId="{0834CD42-43C6-4671-A4CC-436A1DAB50CA}" type="pres">
      <dgm:prSet presAssocID="{53531A7A-1F4D-432B-AA3A-3558A7CCF66F}" presName="text3" presStyleLbl="fgAcc3" presStyleIdx="0" presStyleCnt="5">
        <dgm:presLayoutVars>
          <dgm:chPref val="3"/>
        </dgm:presLayoutVars>
      </dgm:prSet>
      <dgm:spPr/>
    </dgm:pt>
    <dgm:pt modelId="{6CB308C5-6CD6-4A5F-AE2B-B19AB1F0B096}" type="pres">
      <dgm:prSet presAssocID="{53531A7A-1F4D-432B-AA3A-3558A7CCF66F}" presName="hierChild4" presStyleCnt="0"/>
      <dgm:spPr/>
    </dgm:pt>
    <dgm:pt modelId="{15A182AC-D447-4515-809A-F76454701BB4}" type="pres">
      <dgm:prSet presAssocID="{B11E1D61-EEE6-4A19-91B9-F83974A8C150}" presName="Name17" presStyleLbl="parChTrans1D3" presStyleIdx="1" presStyleCnt="5"/>
      <dgm:spPr/>
    </dgm:pt>
    <dgm:pt modelId="{7D2EE7B1-30E5-4507-99F6-62F2F775D2A5}" type="pres">
      <dgm:prSet presAssocID="{28561B25-5E12-4C7D-9D87-52415FC3C0CA}" presName="hierRoot3" presStyleCnt="0"/>
      <dgm:spPr/>
    </dgm:pt>
    <dgm:pt modelId="{C50C4AE0-4C77-4BB4-91D6-03FB822C4BC2}" type="pres">
      <dgm:prSet presAssocID="{28561B25-5E12-4C7D-9D87-52415FC3C0CA}" presName="composite3" presStyleCnt="0"/>
      <dgm:spPr/>
    </dgm:pt>
    <dgm:pt modelId="{35FAA0E8-8A5E-4CCA-9456-FB7B4F6667FD}" type="pres">
      <dgm:prSet presAssocID="{28561B25-5E12-4C7D-9D87-52415FC3C0CA}" presName="background3" presStyleLbl="node3" presStyleIdx="1" presStyleCnt="5"/>
      <dgm:spPr/>
    </dgm:pt>
    <dgm:pt modelId="{B4CD8BC0-B2C0-4130-8905-2B3D23FA9FDF}" type="pres">
      <dgm:prSet presAssocID="{28561B25-5E12-4C7D-9D87-52415FC3C0CA}" presName="text3" presStyleLbl="fgAcc3" presStyleIdx="1" presStyleCnt="5">
        <dgm:presLayoutVars>
          <dgm:chPref val="3"/>
        </dgm:presLayoutVars>
      </dgm:prSet>
      <dgm:spPr/>
    </dgm:pt>
    <dgm:pt modelId="{F092F7FC-69EB-4684-BDF6-3B7170AF0537}" type="pres">
      <dgm:prSet presAssocID="{28561B25-5E12-4C7D-9D87-52415FC3C0CA}" presName="hierChild4" presStyleCnt="0"/>
      <dgm:spPr/>
    </dgm:pt>
    <dgm:pt modelId="{7D269849-E7E3-4FBE-86AB-F234EE884AE0}" type="pres">
      <dgm:prSet presAssocID="{2BBFB1A9-2905-4561-9729-987FE329AA02}" presName="Name17" presStyleLbl="parChTrans1D3" presStyleIdx="2" presStyleCnt="5"/>
      <dgm:spPr/>
    </dgm:pt>
    <dgm:pt modelId="{8378A2D0-D910-4E58-97DB-0827CDEF0BE9}" type="pres">
      <dgm:prSet presAssocID="{90538202-6F89-4CA3-82A3-7E765FE70F24}" presName="hierRoot3" presStyleCnt="0"/>
      <dgm:spPr/>
    </dgm:pt>
    <dgm:pt modelId="{67F9902F-7B28-4B10-9BD2-AC4361372391}" type="pres">
      <dgm:prSet presAssocID="{90538202-6F89-4CA3-82A3-7E765FE70F24}" presName="composite3" presStyleCnt="0"/>
      <dgm:spPr/>
    </dgm:pt>
    <dgm:pt modelId="{62BFA314-F8F7-4AED-A122-AF7332AAA909}" type="pres">
      <dgm:prSet presAssocID="{90538202-6F89-4CA3-82A3-7E765FE70F24}" presName="background3" presStyleLbl="node3" presStyleIdx="2" presStyleCnt="5"/>
      <dgm:spPr/>
    </dgm:pt>
    <dgm:pt modelId="{2E0FA2AE-AB8A-430D-955B-B679D986508E}" type="pres">
      <dgm:prSet presAssocID="{90538202-6F89-4CA3-82A3-7E765FE70F24}" presName="text3" presStyleLbl="fgAcc3" presStyleIdx="2" presStyleCnt="5">
        <dgm:presLayoutVars>
          <dgm:chPref val="3"/>
        </dgm:presLayoutVars>
      </dgm:prSet>
      <dgm:spPr/>
    </dgm:pt>
    <dgm:pt modelId="{926D8FB8-C9AD-4DA4-8D50-E742A1944B40}" type="pres">
      <dgm:prSet presAssocID="{90538202-6F89-4CA3-82A3-7E765FE70F24}" presName="hierChild4" presStyleCnt="0"/>
      <dgm:spPr/>
    </dgm:pt>
    <dgm:pt modelId="{9BBBD29D-5F33-410A-9127-F5CEADE7BF24}" type="pres">
      <dgm:prSet presAssocID="{07213E5C-ED10-4569-8FB4-3B1B51DF5783}" presName="Name17" presStyleLbl="parChTrans1D3" presStyleIdx="3" presStyleCnt="5"/>
      <dgm:spPr/>
    </dgm:pt>
    <dgm:pt modelId="{F8D5CB45-360D-48A5-ACD5-05A09AC22BD8}" type="pres">
      <dgm:prSet presAssocID="{3972F1F5-C8AB-4E54-9DBB-B59E025FCA09}" presName="hierRoot3" presStyleCnt="0"/>
      <dgm:spPr/>
    </dgm:pt>
    <dgm:pt modelId="{6F02E982-0074-4030-8268-774394FDA443}" type="pres">
      <dgm:prSet presAssocID="{3972F1F5-C8AB-4E54-9DBB-B59E025FCA09}" presName="composite3" presStyleCnt="0"/>
      <dgm:spPr/>
    </dgm:pt>
    <dgm:pt modelId="{B6C1FBF2-1D07-44BE-B9FF-A31D42CEBE81}" type="pres">
      <dgm:prSet presAssocID="{3972F1F5-C8AB-4E54-9DBB-B59E025FCA09}" presName="background3" presStyleLbl="node3" presStyleIdx="3" presStyleCnt="5"/>
      <dgm:spPr/>
    </dgm:pt>
    <dgm:pt modelId="{33F43154-583F-4871-8FAC-99659EFAF01F}" type="pres">
      <dgm:prSet presAssocID="{3972F1F5-C8AB-4E54-9DBB-B59E025FCA09}" presName="text3" presStyleLbl="fgAcc3" presStyleIdx="3" presStyleCnt="5">
        <dgm:presLayoutVars>
          <dgm:chPref val="3"/>
        </dgm:presLayoutVars>
      </dgm:prSet>
      <dgm:spPr/>
    </dgm:pt>
    <dgm:pt modelId="{B0FCB44A-8B1B-4920-83E5-E75BD536C82F}" type="pres">
      <dgm:prSet presAssocID="{3972F1F5-C8AB-4E54-9DBB-B59E025FCA09}" presName="hierChild4" presStyleCnt="0"/>
      <dgm:spPr/>
    </dgm:pt>
    <dgm:pt modelId="{B596657D-883B-4A3A-A146-7F24A95DCF00}" type="pres">
      <dgm:prSet presAssocID="{988A40AE-94F5-4869-85E4-0C2D7E9193E6}" presName="Name17" presStyleLbl="parChTrans1D3" presStyleIdx="4" presStyleCnt="5"/>
      <dgm:spPr/>
    </dgm:pt>
    <dgm:pt modelId="{79673A48-D2CC-4373-A487-9396DDB5EB5A}" type="pres">
      <dgm:prSet presAssocID="{89BB02FC-9A66-4559-941F-7C7137E53276}" presName="hierRoot3" presStyleCnt="0"/>
      <dgm:spPr/>
    </dgm:pt>
    <dgm:pt modelId="{1F505C99-CAC6-45DC-8EDB-277C65608505}" type="pres">
      <dgm:prSet presAssocID="{89BB02FC-9A66-4559-941F-7C7137E53276}" presName="composite3" presStyleCnt="0"/>
      <dgm:spPr/>
    </dgm:pt>
    <dgm:pt modelId="{3844C91B-5D8D-4DA9-9F5B-EFD82B1216BB}" type="pres">
      <dgm:prSet presAssocID="{89BB02FC-9A66-4559-941F-7C7137E53276}" presName="background3" presStyleLbl="node3" presStyleIdx="4" presStyleCnt="5"/>
      <dgm:spPr/>
    </dgm:pt>
    <dgm:pt modelId="{07135B28-0B5B-40AA-B779-26C29FFB4C8E}" type="pres">
      <dgm:prSet presAssocID="{89BB02FC-9A66-4559-941F-7C7137E53276}" presName="text3" presStyleLbl="fgAcc3" presStyleIdx="4" presStyleCnt="5">
        <dgm:presLayoutVars>
          <dgm:chPref val="3"/>
        </dgm:presLayoutVars>
      </dgm:prSet>
      <dgm:spPr/>
    </dgm:pt>
    <dgm:pt modelId="{C4557A19-510B-4DDF-8B7D-876B1A7D4978}" type="pres">
      <dgm:prSet presAssocID="{89BB02FC-9A66-4559-941F-7C7137E53276}" presName="hierChild4" presStyleCnt="0"/>
      <dgm:spPr/>
    </dgm:pt>
  </dgm:ptLst>
  <dgm:cxnLst>
    <dgm:cxn modelId="{51F5BD02-7052-4CA0-8427-819EF1C3A3BB}" type="presOf" srcId="{A05BA947-1EC2-420A-964A-AED1ACF47C31}" destId="{1F4E2709-CC6C-4E51-9DC5-218520ABB590}" srcOrd="0" destOrd="0" presId="urn:microsoft.com/office/officeart/2005/8/layout/hierarchy1"/>
    <dgm:cxn modelId="{8B013B14-164B-4724-82F5-30FD794DF78B}" srcId="{42CAADE1-A438-4DA3-B8D5-3BEF3079406A}" destId="{A05BA947-1EC2-420A-964A-AED1ACF47C31}" srcOrd="0" destOrd="0" parTransId="{B919614D-6427-466A-B6A5-0EB44787C552}" sibTransId="{7EB974A6-9D90-41FE-8C32-F86A73B873C5}"/>
    <dgm:cxn modelId="{B9226920-3179-466E-A5B3-D86A99B9BF70}" srcId="{BB70EE53-FF7B-4AF9-931F-FFFF30C49F6F}" destId="{89BB02FC-9A66-4559-941F-7C7137E53276}" srcOrd="4" destOrd="0" parTransId="{988A40AE-94F5-4869-85E4-0C2D7E9193E6}" sibTransId="{ECA23142-94DA-4D48-85C7-A2FA38C10EA1}"/>
    <dgm:cxn modelId="{66E57438-4A15-479A-8BAF-5178105B0332}" type="presOf" srcId="{82F79CA1-5787-40D9-A092-8144ED481ACD}" destId="{403FEDE3-A914-47A9-BAA0-6A849B59505E}" srcOrd="0" destOrd="0" presId="urn:microsoft.com/office/officeart/2005/8/layout/hierarchy1"/>
    <dgm:cxn modelId="{26B0CC5F-B053-4E42-AB75-C22701E3588F}" srcId="{BB70EE53-FF7B-4AF9-931F-FFFF30C49F6F}" destId="{28561B25-5E12-4C7D-9D87-52415FC3C0CA}" srcOrd="1" destOrd="0" parTransId="{B11E1D61-EEE6-4A19-91B9-F83974A8C150}" sibTransId="{7C755141-83CF-4198-8753-94D117BCDE25}"/>
    <dgm:cxn modelId="{C4F22D45-0981-49A9-8489-4394BFD5B5AE}" type="presOf" srcId="{53531A7A-1F4D-432B-AA3A-3558A7CCF66F}" destId="{0834CD42-43C6-4671-A4CC-436A1DAB50CA}" srcOrd="0" destOrd="0" presId="urn:microsoft.com/office/officeart/2005/8/layout/hierarchy1"/>
    <dgm:cxn modelId="{4C9F0B50-B054-427B-9E13-E1BBD9164492}" type="presOf" srcId="{90538202-6F89-4CA3-82A3-7E765FE70F24}" destId="{2E0FA2AE-AB8A-430D-955B-B679D986508E}" srcOrd="0" destOrd="0" presId="urn:microsoft.com/office/officeart/2005/8/layout/hierarchy1"/>
    <dgm:cxn modelId="{92D61D70-2200-46BD-9DE7-F40CE3704E77}" type="presOf" srcId="{B11E1D61-EEE6-4A19-91B9-F83974A8C150}" destId="{15A182AC-D447-4515-809A-F76454701BB4}" srcOrd="0" destOrd="0" presId="urn:microsoft.com/office/officeart/2005/8/layout/hierarchy1"/>
    <dgm:cxn modelId="{7187F056-0ACB-4A9C-830F-779BFEBA8DB5}" type="presOf" srcId="{42CAADE1-A438-4DA3-B8D5-3BEF3079406A}" destId="{7C1F72BF-1C32-45B6-999D-5C0A62366245}" srcOrd="0" destOrd="0" presId="urn:microsoft.com/office/officeart/2005/8/layout/hierarchy1"/>
    <dgm:cxn modelId="{B4612878-3A98-4E06-A505-EB962C7A38AF}" srcId="{A05BA947-1EC2-420A-964A-AED1ACF47C31}" destId="{BB70EE53-FF7B-4AF9-931F-FFFF30C49F6F}" srcOrd="0" destOrd="0" parTransId="{FFBD89A9-1134-48AB-B38C-7386852D1CB1}" sibTransId="{944596A4-3CA0-485F-8E5F-AAC4E56994A9}"/>
    <dgm:cxn modelId="{B6726E78-A75A-4BE5-84F7-79C504FFF00E}" type="presOf" srcId="{3972F1F5-C8AB-4E54-9DBB-B59E025FCA09}" destId="{33F43154-583F-4871-8FAC-99659EFAF01F}" srcOrd="0" destOrd="0" presId="urn:microsoft.com/office/officeart/2005/8/layout/hierarchy1"/>
    <dgm:cxn modelId="{F4D5395A-5C96-44CD-8BF0-8B23FFE8E5FF}" type="presOf" srcId="{89BB02FC-9A66-4559-941F-7C7137E53276}" destId="{07135B28-0B5B-40AA-B779-26C29FFB4C8E}" srcOrd="0" destOrd="0" presId="urn:microsoft.com/office/officeart/2005/8/layout/hierarchy1"/>
    <dgm:cxn modelId="{8F15167D-5727-4E29-A4D4-0408D4718C82}" type="presOf" srcId="{28561B25-5E12-4C7D-9D87-52415FC3C0CA}" destId="{B4CD8BC0-B2C0-4130-8905-2B3D23FA9FDF}" srcOrd="0" destOrd="0" presId="urn:microsoft.com/office/officeart/2005/8/layout/hierarchy1"/>
    <dgm:cxn modelId="{862CF081-B5B1-41DA-A197-905E21DC4D35}" srcId="{BB70EE53-FF7B-4AF9-931F-FFFF30C49F6F}" destId="{53531A7A-1F4D-432B-AA3A-3558A7CCF66F}" srcOrd="0" destOrd="0" parTransId="{82F79CA1-5787-40D9-A092-8144ED481ACD}" sibTransId="{4A10FEF7-EC1D-4E06-B6B3-4BCA2DA2E1E8}"/>
    <dgm:cxn modelId="{2D99DD8C-87D9-43E1-A2C8-BCA9D5549EBF}" type="presOf" srcId="{07213E5C-ED10-4569-8FB4-3B1B51DF5783}" destId="{9BBBD29D-5F33-410A-9127-F5CEADE7BF24}" srcOrd="0" destOrd="0" presId="urn:microsoft.com/office/officeart/2005/8/layout/hierarchy1"/>
    <dgm:cxn modelId="{FD329596-94FA-4820-A685-22FF88D5E0AB}" type="presOf" srcId="{988A40AE-94F5-4869-85E4-0C2D7E9193E6}" destId="{B596657D-883B-4A3A-A146-7F24A95DCF00}" srcOrd="0" destOrd="0" presId="urn:microsoft.com/office/officeart/2005/8/layout/hierarchy1"/>
    <dgm:cxn modelId="{1E582CC3-C953-44AA-9EA6-3B35A59E333A}" type="presOf" srcId="{FFBD89A9-1134-48AB-B38C-7386852D1CB1}" destId="{5992302F-E9EF-456F-8E20-5C05FB498094}" srcOrd="0" destOrd="0" presId="urn:microsoft.com/office/officeart/2005/8/layout/hierarchy1"/>
    <dgm:cxn modelId="{97D167C6-915C-4A8D-86FF-CD4C2C689A69}" srcId="{BB70EE53-FF7B-4AF9-931F-FFFF30C49F6F}" destId="{3972F1F5-C8AB-4E54-9DBB-B59E025FCA09}" srcOrd="3" destOrd="0" parTransId="{07213E5C-ED10-4569-8FB4-3B1B51DF5783}" sibTransId="{EC9D6C3D-E822-4D8F-BD02-4B78238D1704}"/>
    <dgm:cxn modelId="{0E470DE5-7D4F-4A22-A2AC-4D757DB5FE29}" type="presOf" srcId="{2BBFB1A9-2905-4561-9729-987FE329AA02}" destId="{7D269849-E7E3-4FBE-86AB-F234EE884AE0}" srcOrd="0" destOrd="0" presId="urn:microsoft.com/office/officeart/2005/8/layout/hierarchy1"/>
    <dgm:cxn modelId="{F305AEEE-24C6-431B-8BC2-684CD3CB5C11}" type="presOf" srcId="{BB70EE53-FF7B-4AF9-931F-FFFF30C49F6F}" destId="{046CA325-22CC-4A33-B50F-88E4C7B06B60}" srcOrd="0" destOrd="0" presId="urn:microsoft.com/office/officeart/2005/8/layout/hierarchy1"/>
    <dgm:cxn modelId="{97B5B5F7-973C-45E1-8545-6C06A540D5D1}" srcId="{BB70EE53-FF7B-4AF9-931F-FFFF30C49F6F}" destId="{90538202-6F89-4CA3-82A3-7E765FE70F24}" srcOrd="2" destOrd="0" parTransId="{2BBFB1A9-2905-4561-9729-987FE329AA02}" sibTransId="{8A1DEB33-9932-4330-BA24-BFF0C2178A53}"/>
    <dgm:cxn modelId="{653E08EB-4B07-4B0D-9F87-954EE470EE4D}" type="presParOf" srcId="{7C1F72BF-1C32-45B6-999D-5C0A62366245}" destId="{749A7006-B64A-49C9-BF57-E82F4F0E1B7D}" srcOrd="0" destOrd="0" presId="urn:microsoft.com/office/officeart/2005/8/layout/hierarchy1"/>
    <dgm:cxn modelId="{78FACD6C-9791-49A8-B44A-3616A9532574}" type="presParOf" srcId="{749A7006-B64A-49C9-BF57-E82F4F0E1B7D}" destId="{9558D590-295B-493D-970B-81273316D578}" srcOrd="0" destOrd="0" presId="urn:microsoft.com/office/officeart/2005/8/layout/hierarchy1"/>
    <dgm:cxn modelId="{2FFCC35F-0641-4BD2-B774-F06A7E8E1382}" type="presParOf" srcId="{9558D590-295B-493D-970B-81273316D578}" destId="{77E064C9-994B-4A64-BE7E-407964ED4253}" srcOrd="0" destOrd="0" presId="urn:microsoft.com/office/officeart/2005/8/layout/hierarchy1"/>
    <dgm:cxn modelId="{17EE44B5-784A-4DDF-A7EC-C463F7C6FE65}" type="presParOf" srcId="{9558D590-295B-493D-970B-81273316D578}" destId="{1F4E2709-CC6C-4E51-9DC5-218520ABB590}" srcOrd="1" destOrd="0" presId="urn:microsoft.com/office/officeart/2005/8/layout/hierarchy1"/>
    <dgm:cxn modelId="{E85A622B-58E6-49D4-8837-6AA9AADB7379}" type="presParOf" srcId="{749A7006-B64A-49C9-BF57-E82F4F0E1B7D}" destId="{D42717D4-D031-48AB-BB07-C22C30C44EB8}" srcOrd="1" destOrd="0" presId="urn:microsoft.com/office/officeart/2005/8/layout/hierarchy1"/>
    <dgm:cxn modelId="{DABBB4D0-005C-4F5A-8FAC-14FADDB00701}" type="presParOf" srcId="{D42717D4-D031-48AB-BB07-C22C30C44EB8}" destId="{5992302F-E9EF-456F-8E20-5C05FB498094}" srcOrd="0" destOrd="0" presId="urn:microsoft.com/office/officeart/2005/8/layout/hierarchy1"/>
    <dgm:cxn modelId="{16F64A5E-8B3E-4399-B4B4-24F8D911C781}" type="presParOf" srcId="{D42717D4-D031-48AB-BB07-C22C30C44EB8}" destId="{50CC13CB-C78B-4227-81FD-435727245021}" srcOrd="1" destOrd="0" presId="urn:microsoft.com/office/officeart/2005/8/layout/hierarchy1"/>
    <dgm:cxn modelId="{2394C0B1-EEFF-4A62-B615-EAA1EB251862}" type="presParOf" srcId="{50CC13CB-C78B-4227-81FD-435727245021}" destId="{D777BC2F-16BA-4417-B4F5-A8837A108593}" srcOrd="0" destOrd="0" presId="urn:microsoft.com/office/officeart/2005/8/layout/hierarchy1"/>
    <dgm:cxn modelId="{6408A52A-D809-4F1C-B964-8FC833740860}" type="presParOf" srcId="{D777BC2F-16BA-4417-B4F5-A8837A108593}" destId="{4C19E31D-76E8-4C67-BF28-F097412AB4EC}" srcOrd="0" destOrd="0" presId="urn:microsoft.com/office/officeart/2005/8/layout/hierarchy1"/>
    <dgm:cxn modelId="{590BEF76-578A-448C-A0D2-FE92C1EA66D3}" type="presParOf" srcId="{D777BC2F-16BA-4417-B4F5-A8837A108593}" destId="{046CA325-22CC-4A33-B50F-88E4C7B06B60}" srcOrd="1" destOrd="0" presId="urn:microsoft.com/office/officeart/2005/8/layout/hierarchy1"/>
    <dgm:cxn modelId="{EE1EFB5A-4B56-4720-84FE-FD7273F76C2A}" type="presParOf" srcId="{50CC13CB-C78B-4227-81FD-435727245021}" destId="{C2D59F17-1815-438D-8C09-46B6F378A273}" srcOrd="1" destOrd="0" presId="urn:microsoft.com/office/officeart/2005/8/layout/hierarchy1"/>
    <dgm:cxn modelId="{346D64F1-79D2-45A4-B31E-3EA3570841EF}" type="presParOf" srcId="{C2D59F17-1815-438D-8C09-46B6F378A273}" destId="{403FEDE3-A914-47A9-BAA0-6A849B59505E}" srcOrd="0" destOrd="0" presId="urn:microsoft.com/office/officeart/2005/8/layout/hierarchy1"/>
    <dgm:cxn modelId="{32DD82F5-695D-42AB-B51C-FB46AB054373}" type="presParOf" srcId="{C2D59F17-1815-438D-8C09-46B6F378A273}" destId="{91AD8603-AEDE-4632-AD46-E804BE0AF56C}" srcOrd="1" destOrd="0" presId="urn:microsoft.com/office/officeart/2005/8/layout/hierarchy1"/>
    <dgm:cxn modelId="{094129E5-9CEC-478E-B6F0-70410D4E0188}" type="presParOf" srcId="{91AD8603-AEDE-4632-AD46-E804BE0AF56C}" destId="{3E249063-4443-4C60-B710-F36D81777003}" srcOrd="0" destOrd="0" presId="urn:microsoft.com/office/officeart/2005/8/layout/hierarchy1"/>
    <dgm:cxn modelId="{1CC4E7EF-E628-4DD2-BC9F-D252230C47C9}" type="presParOf" srcId="{3E249063-4443-4C60-B710-F36D81777003}" destId="{67B356CE-E7F1-409B-BC5C-0FA49D6A0BE4}" srcOrd="0" destOrd="0" presId="urn:microsoft.com/office/officeart/2005/8/layout/hierarchy1"/>
    <dgm:cxn modelId="{6680A27D-1EBA-4871-8349-DC3D501BE37C}" type="presParOf" srcId="{3E249063-4443-4C60-B710-F36D81777003}" destId="{0834CD42-43C6-4671-A4CC-436A1DAB50CA}" srcOrd="1" destOrd="0" presId="urn:microsoft.com/office/officeart/2005/8/layout/hierarchy1"/>
    <dgm:cxn modelId="{4BD34C2E-09D1-4693-981F-A7D173FC3BB9}" type="presParOf" srcId="{91AD8603-AEDE-4632-AD46-E804BE0AF56C}" destId="{6CB308C5-6CD6-4A5F-AE2B-B19AB1F0B096}" srcOrd="1" destOrd="0" presId="urn:microsoft.com/office/officeart/2005/8/layout/hierarchy1"/>
    <dgm:cxn modelId="{5676B554-24E3-44EF-A745-B466FEF1F822}" type="presParOf" srcId="{C2D59F17-1815-438D-8C09-46B6F378A273}" destId="{15A182AC-D447-4515-809A-F76454701BB4}" srcOrd="2" destOrd="0" presId="urn:microsoft.com/office/officeart/2005/8/layout/hierarchy1"/>
    <dgm:cxn modelId="{368C3D71-DBD6-42AF-94CA-571A7F956C9E}" type="presParOf" srcId="{C2D59F17-1815-438D-8C09-46B6F378A273}" destId="{7D2EE7B1-30E5-4507-99F6-62F2F775D2A5}" srcOrd="3" destOrd="0" presId="urn:microsoft.com/office/officeart/2005/8/layout/hierarchy1"/>
    <dgm:cxn modelId="{EF7B82B1-BBCD-41EC-AD5C-7F5132351230}" type="presParOf" srcId="{7D2EE7B1-30E5-4507-99F6-62F2F775D2A5}" destId="{C50C4AE0-4C77-4BB4-91D6-03FB822C4BC2}" srcOrd="0" destOrd="0" presId="urn:microsoft.com/office/officeart/2005/8/layout/hierarchy1"/>
    <dgm:cxn modelId="{6603226C-9AAE-4EE4-AF7C-EFC2032FD6AE}" type="presParOf" srcId="{C50C4AE0-4C77-4BB4-91D6-03FB822C4BC2}" destId="{35FAA0E8-8A5E-4CCA-9456-FB7B4F6667FD}" srcOrd="0" destOrd="0" presId="urn:microsoft.com/office/officeart/2005/8/layout/hierarchy1"/>
    <dgm:cxn modelId="{47BBDAF3-61D6-4F11-B7D0-6834F63E6EC2}" type="presParOf" srcId="{C50C4AE0-4C77-4BB4-91D6-03FB822C4BC2}" destId="{B4CD8BC0-B2C0-4130-8905-2B3D23FA9FDF}" srcOrd="1" destOrd="0" presId="urn:microsoft.com/office/officeart/2005/8/layout/hierarchy1"/>
    <dgm:cxn modelId="{3A8E1407-DA48-4620-8CDF-FC529933CA99}" type="presParOf" srcId="{7D2EE7B1-30E5-4507-99F6-62F2F775D2A5}" destId="{F092F7FC-69EB-4684-BDF6-3B7170AF0537}" srcOrd="1" destOrd="0" presId="urn:microsoft.com/office/officeart/2005/8/layout/hierarchy1"/>
    <dgm:cxn modelId="{C3BEA334-7D33-4615-BB95-435013B802CF}" type="presParOf" srcId="{C2D59F17-1815-438D-8C09-46B6F378A273}" destId="{7D269849-E7E3-4FBE-86AB-F234EE884AE0}" srcOrd="4" destOrd="0" presId="urn:microsoft.com/office/officeart/2005/8/layout/hierarchy1"/>
    <dgm:cxn modelId="{12D8F6A0-3CB8-473E-8A7D-5BFC040C7519}" type="presParOf" srcId="{C2D59F17-1815-438D-8C09-46B6F378A273}" destId="{8378A2D0-D910-4E58-97DB-0827CDEF0BE9}" srcOrd="5" destOrd="0" presId="urn:microsoft.com/office/officeart/2005/8/layout/hierarchy1"/>
    <dgm:cxn modelId="{96912477-2F3C-43C3-9585-DE6D045C50E2}" type="presParOf" srcId="{8378A2D0-D910-4E58-97DB-0827CDEF0BE9}" destId="{67F9902F-7B28-4B10-9BD2-AC4361372391}" srcOrd="0" destOrd="0" presId="urn:microsoft.com/office/officeart/2005/8/layout/hierarchy1"/>
    <dgm:cxn modelId="{7E2164B3-747B-4F8B-9E90-258A657F18CE}" type="presParOf" srcId="{67F9902F-7B28-4B10-9BD2-AC4361372391}" destId="{62BFA314-F8F7-4AED-A122-AF7332AAA909}" srcOrd="0" destOrd="0" presId="urn:microsoft.com/office/officeart/2005/8/layout/hierarchy1"/>
    <dgm:cxn modelId="{4AC44278-5CC2-4BFA-882A-E4923FA7588B}" type="presParOf" srcId="{67F9902F-7B28-4B10-9BD2-AC4361372391}" destId="{2E0FA2AE-AB8A-430D-955B-B679D986508E}" srcOrd="1" destOrd="0" presId="urn:microsoft.com/office/officeart/2005/8/layout/hierarchy1"/>
    <dgm:cxn modelId="{B058F828-9242-40CA-BBB7-462A64BAB98F}" type="presParOf" srcId="{8378A2D0-D910-4E58-97DB-0827CDEF0BE9}" destId="{926D8FB8-C9AD-4DA4-8D50-E742A1944B40}" srcOrd="1" destOrd="0" presId="urn:microsoft.com/office/officeart/2005/8/layout/hierarchy1"/>
    <dgm:cxn modelId="{016977B6-72EA-4B3F-883F-813D8C7D2397}" type="presParOf" srcId="{C2D59F17-1815-438D-8C09-46B6F378A273}" destId="{9BBBD29D-5F33-410A-9127-F5CEADE7BF24}" srcOrd="6" destOrd="0" presId="urn:microsoft.com/office/officeart/2005/8/layout/hierarchy1"/>
    <dgm:cxn modelId="{7164A87A-4148-41F7-A8EA-D3BCB1F96F29}" type="presParOf" srcId="{C2D59F17-1815-438D-8C09-46B6F378A273}" destId="{F8D5CB45-360D-48A5-ACD5-05A09AC22BD8}" srcOrd="7" destOrd="0" presId="urn:microsoft.com/office/officeart/2005/8/layout/hierarchy1"/>
    <dgm:cxn modelId="{92678465-11E5-4B31-946B-7D6EF0FCB3EA}" type="presParOf" srcId="{F8D5CB45-360D-48A5-ACD5-05A09AC22BD8}" destId="{6F02E982-0074-4030-8268-774394FDA443}" srcOrd="0" destOrd="0" presId="urn:microsoft.com/office/officeart/2005/8/layout/hierarchy1"/>
    <dgm:cxn modelId="{0310E4F2-F370-4C4D-9857-BEA8A57704FB}" type="presParOf" srcId="{6F02E982-0074-4030-8268-774394FDA443}" destId="{B6C1FBF2-1D07-44BE-B9FF-A31D42CEBE81}" srcOrd="0" destOrd="0" presId="urn:microsoft.com/office/officeart/2005/8/layout/hierarchy1"/>
    <dgm:cxn modelId="{B7AFB67B-F929-4E58-B05C-4F36E0DE2841}" type="presParOf" srcId="{6F02E982-0074-4030-8268-774394FDA443}" destId="{33F43154-583F-4871-8FAC-99659EFAF01F}" srcOrd="1" destOrd="0" presId="urn:microsoft.com/office/officeart/2005/8/layout/hierarchy1"/>
    <dgm:cxn modelId="{A1855197-965A-4CF1-8A20-1D35986F08BF}" type="presParOf" srcId="{F8D5CB45-360D-48A5-ACD5-05A09AC22BD8}" destId="{B0FCB44A-8B1B-4920-83E5-E75BD536C82F}" srcOrd="1" destOrd="0" presId="urn:microsoft.com/office/officeart/2005/8/layout/hierarchy1"/>
    <dgm:cxn modelId="{522322BB-DC30-472B-813A-8542589FBEC3}" type="presParOf" srcId="{C2D59F17-1815-438D-8C09-46B6F378A273}" destId="{B596657D-883B-4A3A-A146-7F24A95DCF00}" srcOrd="8" destOrd="0" presId="urn:microsoft.com/office/officeart/2005/8/layout/hierarchy1"/>
    <dgm:cxn modelId="{EE721ADB-EBFA-47C8-905F-1FCC22CA213D}" type="presParOf" srcId="{C2D59F17-1815-438D-8C09-46B6F378A273}" destId="{79673A48-D2CC-4373-A487-9396DDB5EB5A}" srcOrd="9" destOrd="0" presId="urn:microsoft.com/office/officeart/2005/8/layout/hierarchy1"/>
    <dgm:cxn modelId="{6951D3DB-91CF-48D0-A62D-2904867212AB}" type="presParOf" srcId="{79673A48-D2CC-4373-A487-9396DDB5EB5A}" destId="{1F505C99-CAC6-45DC-8EDB-277C65608505}" srcOrd="0" destOrd="0" presId="urn:microsoft.com/office/officeart/2005/8/layout/hierarchy1"/>
    <dgm:cxn modelId="{3AB55907-FFFC-449F-93BA-6CE8B017F54E}" type="presParOf" srcId="{1F505C99-CAC6-45DC-8EDB-277C65608505}" destId="{3844C91B-5D8D-4DA9-9F5B-EFD82B1216BB}" srcOrd="0" destOrd="0" presId="urn:microsoft.com/office/officeart/2005/8/layout/hierarchy1"/>
    <dgm:cxn modelId="{FCE607B0-0179-4F62-9AAE-972EF9679BE9}" type="presParOf" srcId="{1F505C99-CAC6-45DC-8EDB-277C65608505}" destId="{07135B28-0B5B-40AA-B779-26C29FFB4C8E}" srcOrd="1" destOrd="0" presId="urn:microsoft.com/office/officeart/2005/8/layout/hierarchy1"/>
    <dgm:cxn modelId="{48CF9192-EA98-40BC-985A-F9AC585C2C4E}" type="presParOf" srcId="{79673A48-D2CC-4373-A487-9396DDB5EB5A}" destId="{C4557A19-510B-4DDF-8B7D-876B1A7D497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28FA2B-5952-40DC-99F1-5DC69F301608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MT"/>
        </a:p>
      </dgm:t>
    </dgm:pt>
    <dgm:pt modelId="{256DE025-74B8-44CB-8B83-33AA645D3A22}">
      <dgm:prSet phldrT="[Text]"/>
      <dgm:spPr/>
      <dgm:t>
        <a:bodyPr/>
        <a:lstStyle/>
        <a:p>
          <a:r>
            <a:rPr lang="en-GB" u="none"/>
            <a:t>Assessment Year 7s and 8s</a:t>
          </a:r>
          <a:endParaRPr lang="en-MT" u="none"/>
        </a:p>
      </dgm:t>
    </dgm:pt>
    <dgm:pt modelId="{6531B936-8371-44A3-8DA6-8AAAB03E1171}" type="parTrans" cxnId="{7224370D-1207-40E0-B5CF-49839105B06D}">
      <dgm:prSet/>
      <dgm:spPr/>
      <dgm:t>
        <a:bodyPr/>
        <a:lstStyle/>
        <a:p>
          <a:endParaRPr lang="en-MT" u="sng"/>
        </a:p>
      </dgm:t>
    </dgm:pt>
    <dgm:pt modelId="{B1286C0B-4BAB-41A1-9F7D-00F6E69D0F88}" type="sibTrans" cxnId="{7224370D-1207-40E0-B5CF-49839105B06D}">
      <dgm:prSet/>
      <dgm:spPr/>
      <dgm:t>
        <a:bodyPr/>
        <a:lstStyle/>
        <a:p>
          <a:endParaRPr lang="en-MT" u="sng"/>
        </a:p>
      </dgm:t>
    </dgm:pt>
    <dgm:pt modelId="{293C539A-AF14-4CA1-A7F9-069F1856C02A}">
      <dgm:prSet phldrT="[Text]"/>
      <dgm:spPr/>
      <dgm:t>
        <a:bodyPr/>
        <a:lstStyle/>
        <a:p>
          <a:r>
            <a:rPr lang="en-GB" u="none"/>
            <a:t>60% Continuous</a:t>
          </a:r>
          <a:endParaRPr lang="en-MT" u="none"/>
        </a:p>
      </dgm:t>
    </dgm:pt>
    <dgm:pt modelId="{590C7CCE-13EF-4720-9642-3E7D9C8300F7}" type="parTrans" cxnId="{A438497E-7FD5-447F-950F-47E35FEDE2AB}">
      <dgm:prSet/>
      <dgm:spPr/>
      <dgm:t>
        <a:bodyPr/>
        <a:lstStyle/>
        <a:p>
          <a:endParaRPr lang="en-MT" u="sng"/>
        </a:p>
      </dgm:t>
    </dgm:pt>
    <dgm:pt modelId="{55D011F0-1403-49A5-8C50-5C28D8C1C217}" type="sibTrans" cxnId="{A438497E-7FD5-447F-950F-47E35FEDE2AB}">
      <dgm:prSet/>
      <dgm:spPr/>
      <dgm:t>
        <a:bodyPr/>
        <a:lstStyle/>
        <a:p>
          <a:endParaRPr lang="en-MT" u="sng"/>
        </a:p>
      </dgm:t>
    </dgm:pt>
    <dgm:pt modelId="{41E8B039-870A-4B93-BEFF-32DF16F0385F}">
      <dgm:prSet phldrT="[Text]"/>
      <dgm:spPr/>
      <dgm:t>
        <a:bodyPr/>
        <a:lstStyle/>
        <a:p>
          <a:r>
            <a:rPr lang="en-GB" u="none" dirty="0"/>
            <a:t>At least 6 coursework per year</a:t>
          </a:r>
          <a:endParaRPr lang="en-MT" u="none" dirty="0"/>
        </a:p>
      </dgm:t>
    </dgm:pt>
    <dgm:pt modelId="{44F94C18-6B0E-4DED-8112-3EB164B2B371}" type="parTrans" cxnId="{1492CD67-4271-46EF-A767-E1DB1AAC05EF}">
      <dgm:prSet/>
      <dgm:spPr/>
      <dgm:t>
        <a:bodyPr/>
        <a:lstStyle/>
        <a:p>
          <a:endParaRPr lang="en-MT" u="sng"/>
        </a:p>
      </dgm:t>
    </dgm:pt>
    <dgm:pt modelId="{E762EDD6-F7AD-4168-86B7-B7BB93BCFEB4}" type="sibTrans" cxnId="{1492CD67-4271-46EF-A767-E1DB1AAC05EF}">
      <dgm:prSet/>
      <dgm:spPr/>
      <dgm:t>
        <a:bodyPr/>
        <a:lstStyle/>
        <a:p>
          <a:endParaRPr lang="en-MT" u="sng"/>
        </a:p>
      </dgm:t>
    </dgm:pt>
    <dgm:pt modelId="{9532176D-2EBA-47D3-9C09-A26F8D7041F1}">
      <dgm:prSet phldrT="[Text]"/>
      <dgm:spPr/>
      <dgm:t>
        <a:bodyPr/>
        <a:lstStyle/>
        <a:p>
          <a:r>
            <a:rPr lang="en-GB" u="none"/>
            <a:t>40% Controlled</a:t>
          </a:r>
          <a:endParaRPr lang="en-MT" u="none"/>
        </a:p>
      </dgm:t>
    </dgm:pt>
    <dgm:pt modelId="{55682A9C-06D6-47EE-8F08-D4A5A0C3EE3E}" type="parTrans" cxnId="{FAA09AFA-E3C7-41B5-B8E8-293DF7452869}">
      <dgm:prSet/>
      <dgm:spPr/>
      <dgm:t>
        <a:bodyPr/>
        <a:lstStyle/>
        <a:p>
          <a:endParaRPr lang="en-MT" u="sng"/>
        </a:p>
      </dgm:t>
    </dgm:pt>
    <dgm:pt modelId="{20864940-021F-43D6-ADD2-D451AFBB0501}" type="sibTrans" cxnId="{FAA09AFA-E3C7-41B5-B8E8-293DF7452869}">
      <dgm:prSet/>
      <dgm:spPr/>
      <dgm:t>
        <a:bodyPr/>
        <a:lstStyle/>
        <a:p>
          <a:endParaRPr lang="en-MT" u="sng"/>
        </a:p>
      </dgm:t>
    </dgm:pt>
    <dgm:pt modelId="{55ED8BD4-0BA9-4AB7-BC0A-D38A9DF6464B}">
      <dgm:prSet phldrT="[Text]"/>
      <dgm:spPr/>
      <dgm:t>
        <a:bodyPr/>
        <a:lstStyle/>
        <a:p>
          <a:r>
            <a:rPr lang="en-GB" u="none"/>
            <a:t>15% Performance</a:t>
          </a:r>
          <a:endParaRPr lang="en-MT" u="none"/>
        </a:p>
      </dgm:t>
    </dgm:pt>
    <dgm:pt modelId="{9F8493AD-8330-4C28-ABD2-B75B129C3F04}" type="parTrans" cxnId="{AC65DCB4-42ED-4DDE-B30F-FFFA1B596CA4}">
      <dgm:prSet/>
      <dgm:spPr/>
      <dgm:t>
        <a:bodyPr/>
        <a:lstStyle/>
        <a:p>
          <a:endParaRPr lang="en-MT" u="sng"/>
        </a:p>
      </dgm:t>
    </dgm:pt>
    <dgm:pt modelId="{E07EEA16-92E3-4069-8000-EE3672A5004E}" type="sibTrans" cxnId="{AC65DCB4-42ED-4DDE-B30F-FFFA1B596CA4}">
      <dgm:prSet/>
      <dgm:spPr/>
      <dgm:t>
        <a:bodyPr/>
        <a:lstStyle/>
        <a:p>
          <a:endParaRPr lang="en-MT" u="sng"/>
        </a:p>
      </dgm:t>
    </dgm:pt>
    <dgm:pt modelId="{7E4E0F30-C821-43D5-9334-88122FF06E9B}">
      <dgm:prSet phldrT="[Text]"/>
      <dgm:spPr/>
      <dgm:t>
        <a:bodyPr/>
        <a:lstStyle/>
        <a:p>
          <a:r>
            <a:rPr lang="en-GB" u="none"/>
            <a:t>10% Journal</a:t>
          </a:r>
          <a:endParaRPr lang="en-MT" u="none"/>
        </a:p>
      </dgm:t>
    </dgm:pt>
    <dgm:pt modelId="{5863EAED-CCB3-482F-BC10-8DAB1CEE8133}" type="parTrans" cxnId="{E80D4CEC-3E25-4EEC-9E20-17DF5A5039FA}">
      <dgm:prSet/>
      <dgm:spPr/>
      <dgm:t>
        <a:bodyPr/>
        <a:lstStyle/>
        <a:p>
          <a:endParaRPr lang="en-MT" u="sng"/>
        </a:p>
      </dgm:t>
    </dgm:pt>
    <dgm:pt modelId="{B47F5DB4-01E7-4CF6-8739-5095FA051F8E}" type="sibTrans" cxnId="{E80D4CEC-3E25-4EEC-9E20-17DF5A5039FA}">
      <dgm:prSet/>
      <dgm:spPr/>
      <dgm:t>
        <a:bodyPr/>
        <a:lstStyle/>
        <a:p>
          <a:endParaRPr lang="en-MT" u="sng"/>
        </a:p>
      </dgm:t>
    </dgm:pt>
    <dgm:pt modelId="{0EDA42A0-6375-45A0-B864-6CC6A7C60586}">
      <dgm:prSet phldrT="[Text]"/>
      <dgm:spPr/>
      <dgm:t>
        <a:bodyPr/>
        <a:lstStyle/>
        <a:p>
          <a:r>
            <a:rPr lang="en-GB" u="none"/>
            <a:t>7.5 % Practical</a:t>
          </a:r>
          <a:endParaRPr lang="en-MT" u="none"/>
        </a:p>
      </dgm:t>
    </dgm:pt>
    <dgm:pt modelId="{1EDA8310-9136-40B3-8158-B21511BFBE76}" type="parTrans" cxnId="{3E1FEF4F-E163-4FB1-867C-4878B092038E}">
      <dgm:prSet/>
      <dgm:spPr/>
      <dgm:t>
        <a:bodyPr/>
        <a:lstStyle/>
        <a:p>
          <a:endParaRPr lang="en-MT"/>
        </a:p>
      </dgm:t>
    </dgm:pt>
    <dgm:pt modelId="{B2B21063-92F0-4D7E-B3CB-443A03DDDB97}" type="sibTrans" cxnId="{3E1FEF4F-E163-4FB1-867C-4878B092038E}">
      <dgm:prSet/>
      <dgm:spPr/>
      <dgm:t>
        <a:bodyPr/>
        <a:lstStyle/>
        <a:p>
          <a:endParaRPr lang="en-MT"/>
        </a:p>
      </dgm:t>
    </dgm:pt>
    <dgm:pt modelId="{409D0365-27AA-494F-AEE3-1D572E8B98ED}">
      <dgm:prSet phldrT="[Text]"/>
      <dgm:spPr/>
      <dgm:t>
        <a:bodyPr/>
        <a:lstStyle/>
        <a:p>
          <a:r>
            <a:rPr lang="en-GB" u="none"/>
            <a:t>7.5% Theory</a:t>
          </a:r>
          <a:endParaRPr lang="en-MT" u="none"/>
        </a:p>
      </dgm:t>
    </dgm:pt>
    <dgm:pt modelId="{DF463B92-4BCD-4D98-A21C-60F352195C57}" type="parTrans" cxnId="{86AD7D73-96BD-47CB-9B09-FD2C3173811D}">
      <dgm:prSet/>
      <dgm:spPr/>
      <dgm:t>
        <a:bodyPr/>
        <a:lstStyle/>
        <a:p>
          <a:endParaRPr lang="en-MT"/>
        </a:p>
      </dgm:t>
    </dgm:pt>
    <dgm:pt modelId="{9BB6262E-E1D9-4F75-9BCA-E19F778B0EA3}" type="sibTrans" cxnId="{86AD7D73-96BD-47CB-9B09-FD2C3173811D}">
      <dgm:prSet/>
      <dgm:spPr/>
      <dgm:t>
        <a:bodyPr/>
        <a:lstStyle/>
        <a:p>
          <a:endParaRPr lang="en-MT"/>
        </a:p>
      </dgm:t>
    </dgm:pt>
    <dgm:pt modelId="{EDAA7727-582E-49A0-9AB5-4B0FD0747867}" type="pres">
      <dgm:prSet presAssocID="{5128FA2B-5952-40DC-99F1-5DC69F3016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09A17DA-A02C-40A9-96B4-4EE91F4BCED8}" type="pres">
      <dgm:prSet presAssocID="{256DE025-74B8-44CB-8B83-33AA645D3A22}" presName="hierRoot1" presStyleCnt="0">
        <dgm:presLayoutVars>
          <dgm:hierBranch val="init"/>
        </dgm:presLayoutVars>
      </dgm:prSet>
      <dgm:spPr/>
    </dgm:pt>
    <dgm:pt modelId="{817C011B-E030-44E8-ABD9-294EA113EAB0}" type="pres">
      <dgm:prSet presAssocID="{256DE025-74B8-44CB-8B83-33AA645D3A22}" presName="rootComposite1" presStyleCnt="0"/>
      <dgm:spPr/>
    </dgm:pt>
    <dgm:pt modelId="{F6BC7E97-F274-41D1-BE5B-0834D17B8B45}" type="pres">
      <dgm:prSet presAssocID="{256DE025-74B8-44CB-8B83-33AA645D3A22}" presName="rootText1" presStyleLbl="node0" presStyleIdx="0" presStyleCnt="1">
        <dgm:presLayoutVars>
          <dgm:chPref val="3"/>
        </dgm:presLayoutVars>
      </dgm:prSet>
      <dgm:spPr/>
    </dgm:pt>
    <dgm:pt modelId="{73F44ABA-4F28-40FC-A4EA-5CEBC4F34392}" type="pres">
      <dgm:prSet presAssocID="{256DE025-74B8-44CB-8B83-33AA645D3A22}" presName="rootConnector1" presStyleLbl="node1" presStyleIdx="0" presStyleCnt="0"/>
      <dgm:spPr/>
    </dgm:pt>
    <dgm:pt modelId="{B868C8E3-D3C1-4880-B4FD-AF14AE8C77ED}" type="pres">
      <dgm:prSet presAssocID="{256DE025-74B8-44CB-8B83-33AA645D3A22}" presName="hierChild2" presStyleCnt="0"/>
      <dgm:spPr/>
    </dgm:pt>
    <dgm:pt modelId="{03CEE919-DB9B-4760-BD06-D3600ED72BB3}" type="pres">
      <dgm:prSet presAssocID="{590C7CCE-13EF-4720-9642-3E7D9C8300F7}" presName="Name37" presStyleLbl="parChTrans1D2" presStyleIdx="0" presStyleCnt="2"/>
      <dgm:spPr/>
    </dgm:pt>
    <dgm:pt modelId="{D22F5822-4CB5-4BEA-B6E0-27C2F340DE4B}" type="pres">
      <dgm:prSet presAssocID="{293C539A-AF14-4CA1-A7F9-069F1856C02A}" presName="hierRoot2" presStyleCnt="0">
        <dgm:presLayoutVars>
          <dgm:hierBranch val="init"/>
        </dgm:presLayoutVars>
      </dgm:prSet>
      <dgm:spPr/>
    </dgm:pt>
    <dgm:pt modelId="{BC500840-8F92-4573-A5E3-52392FA245E6}" type="pres">
      <dgm:prSet presAssocID="{293C539A-AF14-4CA1-A7F9-069F1856C02A}" presName="rootComposite" presStyleCnt="0"/>
      <dgm:spPr/>
    </dgm:pt>
    <dgm:pt modelId="{4A7DBB9A-7A11-4945-9123-BA1B52DD8545}" type="pres">
      <dgm:prSet presAssocID="{293C539A-AF14-4CA1-A7F9-069F1856C02A}" presName="rootText" presStyleLbl="node2" presStyleIdx="0" presStyleCnt="2">
        <dgm:presLayoutVars>
          <dgm:chPref val="3"/>
        </dgm:presLayoutVars>
      </dgm:prSet>
      <dgm:spPr/>
    </dgm:pt>
    <dgm:pt modelId="{E72FAAF9-CD26-487D-825B-4DDB3E1DE15F}" type="pres">
      <dgm:prSet presAssocID="{293C539A-AF14-4CA1-A7F9-069F1856C02A}" presName="rootConnector" presStyleLbl="node2" presStyleIdx="0" presStyleCnt="2"/>
      <dgm:spPr/>
    </dgm:pt>
    <dgm:pt modelId="{2BBC58BF-A2E0-4B25-9B92-1A7B02DA4E3D}" type="pres">
      <dgm:prSet presAssocID="{293C539A-AF14-4CA1-A7F9-069F1856C02A}" presName="hierChild4" presStyleCnt="0"/>
      <dgm:spPr/>
    </dgm:pt>
    <dgm:pt modelId="{A578C372-3A7D-4004-BAB7-4592AB1F9E6D}" type="pres">
      <dgm:prSet presAssocID="{44F94C18-6B0E-4DED-8112-3EB164B2B371}" presName="Name37" presStyleLbl="parChTrans1D3" presStyleIdx="0" presStyleCnt="5"/>
      <dgm:spPr/>
    </dgm:pt>
    <dgm:pt modelId="{1EDF950D-E746-4676-9436-8DB02CA390AC}" type="pres">
      <dgm:prSet presAssocID="{41E8B039-870A-4B93-BEFF-32DF16F0385F}" presName="hierRoot2" presStyleCnt="0">
        <dgm:presLayoutVars>
          <dgm:hierBranch val="init"/>
        </dgm:presLayoutVars>
      </dgm:prSet>
      <dgm:spPr/>
    </dgm:pt>
    <dgm:pt modelId="{F7B3BC98-28C9-48BC-A373-D40120CB49CD}" type="pres">
      <dgm:prSet presAssocID="{41E8B039-870A-4B93-BEFF-32DF16F0385F}" presName="rootComposite" presStyleCnt="0"/>
      <dgm:spPr/>
    </dgm:pt>
    <dgm:pt modelId="{F4905048-95DE-4066-9265-68E3261E7E9B}" type="pres">
      <dgm:prSet presAssocID="{41E8B039-870A-4B93-BEFF-32DF16F0385F}" presName="rootText" presStyleLbl="node3" presStyleIdx="0" presStyleCnt="5">
        <dgm:presLayoutVars>
          <dgm:chPref val="3"/>
        </dgm:presLayoutVars>
      </dgm:prSet>
      <dgm:spPr/>
    </dgm:pt>
    <dgm:pt modelId="{A6CDB63C-BD83-4B72-95AA-8C6AB681FD65}" type="pres">
      <dgm:prSet presAssocID="{41E8B039-870A-4B93-BEFF-32DF16F0385F}" presName="rootConnector" presStyleLbl="node3" presStyleIdx="0" presStyleCnt="5"/>
      <dgm:spPr/>
    </dgm:pt>
    <dgm:pt modelId="{557B4D1B-620A-42BC-A378-120B7373DD83}" type="pres">
      <dgm:prSet presAssocID="{41E8B039-870A-4B93-BEFF-32DF16F0385F}" presName="hierChild4" presStyleCnt="0"/>
      <dgm:spPr/>
    </dgm:pt>
    <dgm:pt modelId="{4D34F393-BFB6-4C01-A7F6-24141819DC19}" type="pres">
      <dgm:prSet presAssocID="{41E8B039-870A-4B93-BEFF-32DF16F0385F}" presName="hierChild5" presStyleCnt="0"/>
      <dgm:spPr/>
    </dgm:pt>
    <dgm:pt modelId="{5A65C63B-04A2-4A70-8629-584A341D52DF}" type="pres">
      <dgm:prSet presAssocID="{293C539A-AF14-4CA1-A7F9-069F1856C02A}" presName="hierChild5" presStyleCnt="0"/>
      <dgm:spPr/>
    </dgm:pt>
    <dgm:pt modelId="{969EBAD3-EC6B-499E-9B52-773A8F49872F}" type="pres">
      <dgm:prSet presAssocID="{55682A9C-06D6-47EE-8F08-D4A5A0C3EE3E}" presName="Name37" presStyleLbl="parChTrans1D2" presStyleIdx="1" presStyleCnt="2"/>
      <dgm:spPr/>
    </dgm:pt>
    <dgm:pt modelId="{E83096EB-52AA-4C27-82AB-815B5DD81D89}" type="pres">
      <dgm:prSet presAssocID="{9532176D-2EBA-47D3-9C09-A26F8D7041F1}" presName="hierRoot2" presStyleCnt="0">
        <dgm:presLayoutVars>
          <dgm:hierBranch val="init"/>
        </dgm:presLayoutVars>
      </dgm:prSet>
      <dgm:spPr/>
    </dgm:pt>
    <dgm:pt modelId="{914D59C4-B141-4AE7-8F4D-E4F6DA28A98A}" type="pres">
      <dgm:prSet presAssocID="{9532176D-2EBA-47D3-9C09-A26F8D7041F1}" presName="rootComposite" presStyleCnt="0"/>
      <dgm:spPr/>
    </dgm:pt>
    <dgm:pt modelId="{DE8E3C3B-02AB-43AD-82B4-BBDF10AE9C94}" type="pres">
      <dgm:prSet presAssocID="{9532176D-2EBA-47D3-9C09-A26F8D7041F1}" presName="rootText" presStyleLbl="node2" presStyleIdx="1" presStyleCnt="2">
        <dgm:presLayoutVars>
          <dgm:chPref val="3"/>
        </dgm:presLayoutVars>
      </dgm:prSet>
      <dgm:spPr/>
    </dgm:pt>
    <dgm:pt modelId="{749D0347-0460-4C23-99EE-1A31ED33EFB2}" type="pres">
      <dgm:prSet presAssocID="{9532176D-2EBA-47D3-9C09-A26F8D7041F1}" presName="rootConnector" presStyleLbl="node2" presStyleIdx="1" presStyleCnt="2"/>
      <dgm:spPr/>
    </dgm:pt>
    <dgm:pt modelId="{53F190DC-4B11-4999-A52C-7D369CEDB8AF}" type="pres">
      <dgm:prSet presAssocID="{9532176D-2EBA-47D3-9C09-A26F8D7041F1}" presName="hierChild4" presStyleCnt="0"/>
      <dgm:spPr/>
    </dgm:pt>
    <dgm:pt modelId="{3C2D6D02-2162-4E25-A092-E821E174062D}" type="pres">
      <dgm:prSet presAssocID="{9F8493AD-8330-4C28-ABD2-B75B129C3F04}" presName="Name37" presStyleLbl="parChTrans1D3" presStyleIdx="1" presStyleCnt="5"/>
      <dgm:spPr/>
    </dgm:pt>
    <dgm:pt modelId="{A184855D-3A1C-4175-A066-36AFCDAFE83F}" type="pres">
      <dgm:prSet presAssocID="{55ED8BD4-0BA9-4AB7-BC0A-D38A9DF6464B}" presName="hierRoot2" presStyleCnt="0">
        <dgm:presLayoutVars>
          <dgm:hierBranch val="init"/>
        </dgm:presLayoutVars>
      </dgm:prSet>
      <dgm:spPr/>
    </dgm:pt>
    <dgm:pt modelId="{E4566E41-05B1-4EE0-AEFE-4890405594A4}" type="pres">
      <dgm:prSet presAssocID="{55ED8BD4-0BA9-4AB7-BC0A-D38A9DF6464B}" presName="rootComposite" presStyleCnt="0"/>
      <dgm:spPr/>
    </dgm:pt>
    <dgm:pt modelId="{C620974C-000F-4469-9660-B9DB56FF8015}" type="pres">
      <dgm:prSet presAssocID="{55ED8BD4-0BA9-4AB7-BC0A-D38A9DF6464B}" presName="rootText" presStyleLbl="node3" presStyleIdx="1" presStyleCnt="5">
        <dgm:presLayoutVars>
          <dgm:chPref val="3"/>
        </dgm:presLayoutVars>
      </dgm:prSet>
      <dgm:spPr/>
    </dgm:pt>
    <dgm:pt modelId="{A7B72E63-A4AD-4080-A1EF-8AADFAFD9CBE}" type="pres">
      <dgm:prSet presAssocID="{55ED8BD4-0BA9-4AB7-BC0A-D38A9DF6464B}" presName="rootConnector" presStyleLbl="node3" presStyleIdx="1" presStyleCnt="5"/>
      <dgm:spPr/>
    </dgm:pt>
    <dgm:pt modelId="{927DA479-BAFA-4DE8-8628-280A2027258D}" type="pres">
      <dgm:prSet presAssocID="{55ED8BD4-0BA9-4AB7-BC0A-D38A9DF6464B}" presName="hierChild4" presStyleCnt="0"/>
      <dgm:spPr/>
    </dgm:pt>
    <dgm:pt modelId="{6EFCA062-08C0-412A-BF40-BFB2035E4029}" type="pres">
      <dgm:prSet presAssocID="{55ED8BD4-0BA9-4AB7-BC0A-D38A9DF6464B}" presName="hierChild5" presStyleCnt="0"/>
      <dgm:spPr/>
    </dgm:pt>
    <dgm:pt modelId="{21138B84-8E4F-45A6-B950-3C6A9FA2993D}" type="pres">
      <dgm:prSet presAssocID="{1EDA8310-9136-40B3-8158-B21511BFBE76}" presName="Name37" presStyleLbl="parChTrans1D3" presStyleIdx="2" presStyleCnt="5"/>
      <dgm:spPr/>
    </dgm:pt>
    <dgm:pt modelId="{E62107AA-7CAB-4328-A442-DEEE258B6D2E}" type="pres">
      <dgm:prSet presAssocID="{0EDA42A0-6375-45A0-B864-6CC6A7C60586}" presName="hierRoot2" presStyleCnt="0">
        <dgm:presLayoutVars>
          <dgm:hierBranch val="init"/>
        </dgm:presLayoutVars>
      </dgm:prSet>
      <dgm:spPr/>
    </dgm:pt>
    <dgm:pt modelId="{A97E3E30-100A-4D89-863F-72F40DC2BA4C}" type="pres">
      <dgm:prSet presAssocID="{0EDA42A0-6375-45A0-B864-6CC6A7C60586}" presName="rootComposite" presStyleCnt="0"/>
      <dgm:spPr/>
    </dgm:pt>
    <dgm:pt modelId="{884AE11E-FECA-4F4C-9490-AC4BFF8CAC6E}" type="pres">
      <dgm:prSet presAssocID="{0EDA42A0-6375-45A0-B864-6CC6A7C60586}" presName="rootText" presStyleLbl="node3" presStyleIdx="2" presStyleCnt="5">
        <dgm:presLayoutVars>
          <dgm:chPref val="3"/>
        </dgm:presLayoutVars>
      </dgm:prSet>
      <dgm:spPr/>
    </dgm:pt>
    <dgm:pt modelId="{D6C07877-F264-4578-8652-F9885B8F854F}" type="pres">
      <dgm:prSet presAssocID="{0EDA42A0-6375-45A0-B864-6CC6A7C60586}" presName="rootConnector" presStyleLbl="node3" presStyleIdx="2" presStyleCnt="5"/>
      <dgm:spPr/>
    </dgm:pt>
    <dgm:pt modelId="{28EBAC45-011C-43B8-9D09-CB4BF70613E7}" type="pres">
      <dgm:prSet presAssocID="{0EDA42A0-6375-45A0-B864-6CC6A7C60586}" presName="hierChild4" presStyleCnt="0"/>
      <dgm:spPr/>
    </dgm:pt>
    <dgm:pt modelId="{E2B6ACAF-ACEB-47FB-BB19-7ADE7729C94F}" type="pres">
      <dgm:prSet presAssocID="{0EDA42A0-6375-45A0-B864-6CC6A7C60586}" presName="hierChild5" presStyleCnt="0"/>
      <dgm:spPr/>
    </dgm:pt>
    <dgm:pt modelId="{0CEA0614-4E27-4C88-9921-AFA5835CFD2C}" type="pres">
      <dgm:prSet presAssocID="{DF463B92-4BCD-4D98-A21C-60F352195C57}" presName="Name37" presStyleLbl="parChTrans1D3" presStyleIdx="3" presStyleCnt="5"/>
      <dgm:spPr/>
    </dgm:pt>
    <dgm:pt modelId="{CF808367-5195-4B35-960E-1CCC53841FD3}" type="pres">
      <dgm:prSet presAssocID="{409D0365-27AA-494F-AEE3-1D572E8B98ED}" presName="hierRoot2" presStyleCnt="0">
        <dgm:presLayoutVars>
          <dgm:hierBranch val="init"/>
        </dgm:presLayoutVars>
      </dgm:prSet>
      <dgm:spPr/>
    </dgm:pt>
    <dgm:pt modelId="{9D6ADACE-88F0-44EF-9E3A-721941D140D5}" type="pres">
      <dgm:prSet presAssocID="{409D0365-27AA-494F-AEE3-1D572E8B98ED}" presName="rootComposite" presStyleCnt="0"/>
      <dgm:spPr/>
    </dgm:pt>
    <dgm:pt modelId="{4ED1C64C-5421-47C9-8942-12E3F8AF959C}" type="pres">
      <dgm:prSet presAssocID="{409D0365-27AA-494F-AEE3-1D572E8B98ED}" presName="rootText" presStyleLbl="node3" presStyleIdx="3" presStyleCnt="5">
        <dgm:presLayoutVars>
          <dgm:chPref val="3"/>
        </dgm:presLayoutVars>
      </dgm:prSet>
      <dgm:spPr/>
    </dgm:pt>
    <dgm:pt modelId="{C63039F0-CA53-4C41-ADD6-DF5F3FC0BBC9}" type="pres">
      <dgm:prSet presAssocID="{409D0365-27AA-494F-AEE3-1D572E8B98ED}" presName="rootConnector" presStyleLbl="node3" presStyleIdx="3" presStyleCnt="5"/>
      <dgm:spPr/>
    </dgm:pt>
    <dgm:pt modelId="{FF33E2B2-FA55-4041-AA20-890892407F41}" type="pres">
      <dgm:prSet presAssocID="{409D0365-27AA-494F-AEE3-1D572E8B98ED}" presName="hierChild4" presStyleCnt="0"/>
      <dgm:spPr/>
    </dgm:pt>
    <dgm:pt modelId="{BDD10E04-650D-4127-B34A-88DCA9BA2EE3}" type="pres">
      <dgm:prSet presAssocID="{409D0365-27AA-494F-AEE3-1D572E8B98ED}" presName="hierChild5" presStyleCnt="0"/>
      <dgm:spPr/>
    </dgm:pt>
    <dgm:pt modelId="{ACDBED25-A77B-4CC9-882E-CAB0E343217F}" type="pres">
      <dgm:prSet presAssocID="{5863EAED-CCB3-482F-BC10-8DAB1CEE8133}" presName="Name37" presStyleLbl="parChTrans1D3" presStyleIdx="4" presStyleCnt="5"/>
      <dgm:spPr/>
    </dgm:pt>
    <dgm:pt modelId="{0C03B14B-98B5-4E8D-BE7F-286458F19C5A}" type="pres">
      <dgm:prSet presAssocID="{7E4E0F30-C821-43D5-9334-88122FF06E9B}" presName="hierRoot2" presStyleCnt="0">
        <dgm:presLayoutVars>
          <dgm:hierBranch val="init"/>
        </dgm:presLayoutVars>
      </dgm:prSet>
      <dgm:spPr/>
    </dgm:pt>
    <dgm:pt modelId="{6AD8A284-6E3F-4420-A065-184DB1735FEF}" type="pres">
      <dgm:prSet presAssocID="{7E4E0F30-C821-43D5-9334-88122FF06E9B}" presName="rootComposite" presStyleCnt="0"/>
      <dgm:spPr/>
    </dgm:pt>
    <dgm:pt modelId="{B2270703-9F9C-4A41-B097-E7996430F5C6}" type="pres">
      <dgm:prSet presAssocID="{7E4E0F30-C821-43D5-9334-88122FF06E9B}" presName="rootText" presStyleLbl="node3" presStyleIdx="4" presStyleCnt="5">
        <dgm:presLayoutVars>
          <dgm:chPref val="3"/>
        </dgm:presLayoutVars>
      </dgm:prSet>
      <dgm:spPr/>
    </dgm:pt>
    <dgm:pt modelId="{5ACE6A59-E1D0-4DD1-BBA9-D4801250F0B0}" type="pres">
      <dgm:prSet presAssocID="{7E4E0F30-C821-43D5-9334-88122FF06E9B}" presName="rootConnector" presStyleLbl="node3" presStyleIdx="4" presStyleCnt="5"/>
      <dgm:spPr/>
    </dgm:pt>
    <dgm:pt modelId="{7A48AFF3-371A-4246-B7C0-955764E92761}" type="pres">
      <dgm:prSet presAssocID="{7E4E0F30-C821-43D5-9334-88122FF06E9B}" presName="hierChild4" presStyleCnt="0"/>
      <dgm:spPr/>
    </dgm:pt>
    <dgm:pt modelId="{BFDFD1A8-4F10-4A02-977B-6F3B28E5B09D}" type="pres">
      <dgm:prSet presAssocID="{7E4E0F30-C821-43D5-9334-88122FF06E9B}" presName="hierChild5" presStyleCnt="0"/>
      <dgm:spPr/>
    </dgm:pt>
    <dgm:pt modelId="{1C2674BC-ADCF-49E4-9276-95A969429C79}" type="pres">
      <dgm:prSet presAssocID="{9532176D-2EBA-47D3-9C09-A26F8D7041F1}" presName="hierChild5" presStyleCnt="0"/>
      <dgm:spPr/>
    </dgm:pt>
    <dgm:pt modelId="{EC91556E-26FA-4D98-AF4B-CFC65098C947}" type="pres">
      <dgm:prSet presAssocID="{256DE025-74B8-44CB-8B83-33AA645D3A22}" presName="hierChild3" presStyleCnt="0"/>
      <dgm:spPr/>
    </dgm:pt>
  </dgm:ptLst>
  <dgm:cxnLst>
    <dgm:cxn modelId="{D5D8AE08-80A3-48D7-91FE-8098D07C2831}" type="presOf" srcId="{9532176D-2EBA-47D3-9C09-A26F8D7041F1}" destId="{DE8E3C3B-02AB-43AD-82B4-BBDF10AE9C94}" srcOrd="0" destOrd="0" presId="urn:microsoft.com/office/officeart/2005/8/layout/orgChart1"/>
    <dgm:cxn modelId="{1405770B-6FFA-464C-9DD2-2C98F72B9B43}" type="presOf" srcId="{41E8B039-870A-4B93-BEFF-32DF16F0385F}" destId="{A6CDB63C-BD83-4B72-95AA-8C6AB681FD65}" srcOrd="1" destOrd="0" presId="urn:microsoft.com/office/officeart/2005/8/layout/orgChart1"/>
    <dgm:cxn modelId="{7224370D-1207-40E0-B5CF-49839105B06D}" srcId="{5128FA2B-5952-40DC-99F1-5DC69F301608}" destId="{256DE025-74B8-44CB-8B83-33AA645D3A22}" srcOrd="0" destOrd="0" parTransId="{6531B936-8371-44A3-8DA6-8AAAB03E1171}" sibTransId="{B1286C0B-4BAB-41A1-9F7D-00F6E69D0F88}"/>
    <dgm:cxn modelId="{EF48F314-391E-4E83-8763-EB7642A50C19}" type="presOf" srcId="{409D0365-27AA-494F-AEE3-1D572E8B98ED}" destId="{C63039F0-CA53-4C41-ADD6-DF5F3FC0BBC9}" srcOrd="1" destOrd="0" presId="urn:microsoft.com/office/officeart/2005/8/layout/orgChart1"/>
    <dgm:cxn modelId="{1D464B2F-755E-4A98-975E-6F764E6B9745}" type="presOf" srcId="{9F8493AD-8330-4C28-ABD2-B75B129C3F04}" destId="{3C2D6D02-2162-4E25-A092-E821E174062D}" srcOrd="0" destOrd="0" presId="urn:microsoft.com/office/officeart/2005/8/layout/orgChart1"/>
    <dgm:cxn modelId="{78165D31-114D-4EB1-92FB-4CEF1D5ABFFC}" type="presOf" srcId="{0EDA42A0-6375-45A0-B864-6CC6A7C60586}" destId="{884AE11E-FECA-4F4C-9490-AC4BFF8CAC6E}" srcOrd="0" destOrd="0" presId="urn:microsoft.com/office/officeart/2005/8/layout/orgChart1"/>
    <dgm:cxn modelId="{0982313F-D53E-4EE0-B1F7-A4AA3F42B2CE}" type="presOf" srcId="{7E4E0F30-C821-43D5-9334-88122FF06E9B}" destId="{B2270703-9F9C-4A41-B097-E7996430F5C6}" srcOrd="0" destOrd="0" presId="urn:microsoft.com/office/officeart/2005/8/layout/orgChart1"/>
    <dgm:cxn modelId="{7444635C-4AAB-45FB-8AEE-E367642C598B}" type="presOf" srcId="{0EDA42A0-6375-45A0-B864-6CC6A7C60586}" destId="{D6C07877-F264-4578-8652-F9885B8F854F}" srcOrd="1" destOrd="0" presId="urn:microsoft.com/office/officeart/2005/8/layout/orgChart1"/>
    <dgm:cxn modelId="{1492CD67-4271-46EF-A767-E1DB1AAC05EF}" srcId="{293C539A-AF14-4CA1-A7F9-069F1856C02A}" destId="{41E8B039-870A-4B93-BEFF-32DF16F0385F}" srcOrd="0" destOrd="0" parTransId="{44F94C18-6B0E-4DED-8112-3EB164B2B371}" sibTransId="{E762EDD6-F7AD-4168-86B7-B7BB93BCFEB4}"/>
    <dgm:cxn modelId="{243E6748-7059-455A-9AC9-EA22644A196A}" type="presOf" srcId="{5128FA2B-5952-40DC-99F1-5DC69F301608}" destId="{EDAA7727-582E-49A0-9AB5-4B0FD0747867}" srcOrd="0" destOrd="0" presId="urn:microsoft.com/office/officeart/2005/8/layout/orgChart1"/>
    <dgm:cxn modelId="{F849894C-33D5-4CAF-AC72-35AB09715C70}" type="presOf" srcId="{7E4E0F30-C821-43D5-9334-88122FF06E9B}" destId="{5ACE6A59-E1D0-4DD1-BBA9-D4801250F0B0}" srcOrd="1" destOrd="0" presId="urn:microsoft.com/office/officeart/2005/8/layout/orgChart1"/>
    <dgm:cxn modelId="{3E1FEF4F-E163-4FB1-867C-4878B092038E}" srcId="{9532176D-2EBA-47D3-9C09-A26F8D7041F1}" destId="{0EDA42A0-6375-45A0-B864-6CC6A7C60586}" srcOrd="1" destOrd="0" parTransId="{1EDA8310-9136-40B3-8158-B21511BFBE76}" sibTransId="{B2B21063-92F0-4D7E-B3CB-443A03DDDB97}"/>
    <dgm:cxn modelId="{86AD7D73-96BD-47CB-9B09-FD2C3173811D}" srcId="{9532176D-2EBA-47D3-9C09-A26F8D7041F1}" destId="{409D0365-27AA-494F-AEE3-1D572E8B98ED}" srcOrd="2" destOrd="0" parTransId="{DF463B92-4BCD-4D98-A21C-60F352195C57}" sibTransId="{9BB6262E-E1D9-4F75-9BCA-E19F778B0EA3}"/>
    <dgm:cxn modelId="{7F92D87A-B8A0-4CB0-AB99-5152C03308CA}" type="presOf" srcId="{256DE025-74B8-44CB-8B83-33AA645D3A22}" destId="{73F44ABA-4F28-40FC-A4EA-5CEBC4F34392}" srcOrd="1" destOrd="0" presId="urn:microsoft.com/office/officeart/2005/8/layout/orgChart1"/>
    <dgm:cxn modelId="{A438497E-7FD5-447F-950F-47E35FEDE2AB}" srcId="{256DE025-74B8-44CB-8B83-33AA645D3A22}" destId="{293C539A-AF14-4CA1-A7F9-069F1856C02A}" srcOrd="0" destOrd="0" parTransId="{590C7CCE-13EF-4720-9642-3E7D9C8300F7}" sibTransId="{55D011F0-1403-49A5-8C50-5C28D8C1C217}"/>
    <dgm:cxn modelId="{4D462892-0388-480B-8ABF-B7E5A91930A7}" type="presOf" srcId="{1EDA8310-9136-40B3-8158-B21511BFBE76}" destId="{21138B84-8E4F-45A6-B950-3C6A9FA2993D}" srcOrd="0" destOrd="0" presId="urn:microsoft.com/office/officeart/2005/8/layout/orgChart1"/>
    <dgm:cxn modelId="{483ECC92-2BCC-45CE-982F-573149968E70}" type="presOf" srcId="{55ED8BD4-0BA9-4AB7-BC0A-D38A9DF6464B}" destId="{C620974C-000F-4469-9660-B9DB56FF8015}" srcOrd="0" destOrd="0" presId="urn:microsoft.com/office/officeart/2005/8/layout/orgChart1"/>
    <dgm:cxn modelId="{7B9804AD-85A9-48B5-B801-CF2AB0351B7B}" type="presOf" srcId="{293C539A-AF14-4CA1-A7F9-069F1856C02A}" destId="{4A7DBB9A-7A11-4945-9123-BA1B52DD8545}" srcOrd="0" destOrd="0" presId="urn:microsoft.com/office/officeart/2005/8/layout/orgChart1"/>
    <dgm:cxn modelId="{EAB962AF-BC3F-4083-92C7-2F2A18C63B6D}" type="presOf" srcId="{9532176D-2EBA-47D3-9C09-A26F8D7041F1}" destId="{749D0347-0460-4C23-99EE-1A31ED33EFB2}" srcOrd="1" destOrd="0" presId="urn:microsoft.com/office/officeart/2005/8/layout/orgChart1"/>
    <dgm:cxn modelId="{AC65DCB4-42ED-4DDE-B30F-FFFA1B596CA4}" srcId="{9532176D-2EBA-47D3-9C09-A26F8D7041F1}" destId="{55ED8BD4-0BA9-4AB7-BC0A-D38A9DF6464B}" srcOrd="0" destOrd="0" parTransId="{9F8493AD-8330-4C28-ABD2-B75B129C3F04}" sibTransId="{E07EEA16-92E3-4069-8000-EE3672A5004E}"/>
    <dgm:cxn modelId="{9D53ECB5-7345-43F8-AA54-756FB855734E}" type="presOf" srcId="{55ED8BD4-0BA9-4AB7-BC0A-D38A9DF6464B}" destId="{A7B72E63-A4AD-4080-A1EF-8AADFAFD9CBE}" srcOrd="1" destOrd="0" presId="urn:microsoft.com/office/officeart/2005/8/layout/orgChart1"/>
    <dgm:cxn modelId="{A95B79B8-EB4F-45B3-A858-086187A6BC28}" type="presOf" srcId="{55682A9C-06D6-47EE-8F08-D4A5A0C3EE3E}" destId="{969EBAD3-EC6B-499E-9B52-773A8F49872F}" srcOrd="0" destOrd="0" presId="urn:microsoft.com/office/officeart/2005/8/layout/orgChart1"/>
    <dgm:cxn modelId="{F68E03BC-FEFE-472A-939B-94B5782C571F}" type="presOf" srcId="{590C7CCE-13EF-4720-9642-3E7D9C8300F7}" destId="{03CEE919-DB9B-4760-BD06-D3600ED72BB3}" srcOrd="0" destOrd="0" presId="urn:microsoft.com/office/officeart/2005/8/layout/orgChart1"/>
    <dgm:cxn modelId="{B4AB3BD0-DBB8-40F0-B3CB-9B4260A6CEB4}" type="presOf" srcId="{41E8B039-870A-4B93-BEFF-32DF16F0385F}" destId="{F4905048-95DE-4066-9265-68E3261E7E9B}" srcOrd="0" destOrd="0" presId="urn:microsoft.com/office/officeart/2005/8/layout/orgChart1"/>
    <dgm:cxn modelId="{53A741D5-3170-477F-A3D6-B5D2410B5142}" type="presOf" srcId="{DF463B92-4BCD-4D98-A21C-60F352195C57}" destId="{0CEA0614-4E27-4C88-9921-AFA5835CFD2C}" srcOrd="0" destOrd="0" presId="urn:microsoft.com/office/officeart/2005/8/layout/orgChart1"/>
    <dgm:cxn modelId="{64A0A5DD-7734-4D00-BBC3-DF7C8D618E86}" type="presOf" srcId="{409D0365-27AA-494F-AEE3-1D572E8B98ED}" destId="{4ED1C64C-5421-47C9-8942-12E3F8AF959C}" srcOrd="0" destOrd="0" presId="urn:microsoft.com/office/officeart/2005/8/layout/orgChart1"/>
    <dgm:cxn modelId="{E80D4CEC-3E25-4EEC-9E20-17DF5A5039FA}" srcId="{9532176D-2EBA-47D3-9C09-A26F8D7041F1}" destId="{7E4E0F30-C821-43D5-9334-88122FF06E9B}" srcOrd="3" destOrd="0" parTransId="{5863EAED-CCB3-482F-BC10-8DAB1CEE8133}" sibTransId="{B47F5DB4-01E7-4CF6-8739-5095FA051F8E}"/>
    <dgm:cxn modelId="{2264E2F3-4A13-4649-855E-3DC0B814DF87}" type="presOf" srcId="{256DE025-74B8-44CB-8B83-33AA645D3A22}" destId="{F6BC7E97-F274-41D1-BE5B-0834D17B8B45}" srcOrd="0" destOrd="0" presId="urn:microsoft.com/office/officeart/2005/8/layout/orgChart1"/>
    <dgm:cxn modelId="{9A28CFF4-169D-4901-BEA4-AE092BBFB293}" type="presOf" srcId="{5863EAED-CCB3-482F-BC10-8DAB1CEE8133}" destId="{ACDBED25-A77B-4CC9-882E-CAB0E343217F}" srcOrd="0" destOrd="0" presId="urn:microsoft.com/office/officeart/2005/8/layout/orgChart1"/>
    <dgm:cxn modelId="{5EA14EF6-0077-4AFF-A6E4-168B27BBEE99}" type="presOf" srcId="{293C539A-AF14-4CA1-A7F9-069F1856C02A}" destId="{E72FAAF9-CD26-487D-825B-4DDB3E1DE15F}" srcOrd="1" destOrd="0" presId="urn:microsoft.com/office/officeart/2005/8/layout/orgChart1"/>
    <dgm:cxn modelId="{2FE98BF9-E192-459D-B306-B854F83F476C}" type="presOf" srcId="{44F94C18-6B0E-4DED-8112-3EB164B2B371}" destId="{A578C372-3A7D-4004-BAB7-4592AB1F9E6D}" srcOrd="0" destOrd="0" presId="urn:microsoft.com/office/officeart/2005/8/layout/orgChart1"/>
    <dgm:cxn modelId="{FAA09AFA-E3C7-41B5-B8E8-293DF7452869}" srcId="{256DE025-74B8-44CB-8B83-33AA645D3A22}" destId="{9532176D-2EBA-47D3-9C09-A26F8D7041F1}" srcOrd="1" destOrd="0" parTransId="{55682A9C-06D6-47EE-8F08-D4A5A0C3EE3E}" sibTransId="{20864940-021F-43D6-ADD2-D451AFBB0501}"/>
    <dgm:cxn modelId="{471A6822-DB40-40DE-9463-3A3D59E6A57A}" type="presParOf" srcId="{EDAA7727-582E-49A0-9AB5-4B0FD0747867}" destId="{209A17DA-A02C-40A9-96B4-4EE91F4BCED8}" srcOrd="0" destOrd="0" presId="urn:microsoft.com/office/officeart/2005/8/layout/orgChart1"/>
    <dgm:cxn modelId="{CBB74ED3-4DDA-4607-AF19-A62094FA74B4}" type="presParOf" srcId="{209A17DA-A02C-40A9-96B4-4EE91F4BCED8}" destId="{817C011B-E030-44E8-ABD9-294EA113EAB0}" srcOrd="0" destOrd="0" presId="urn:microsoft.com/office/officeart/2005/8/layout/orgChart1"/>
    <dgm:cxn modelId="{65979C22-A2AE-4292-9E85-F6B164AB2501}" type="presParOf" srcId="{817C011B-E030-44E8-ABD9-294EA113EAB0}" destId="{F6BC7E97-F274-41D1-BE5B-0834D17B8B45}" srcOrd="0" destOrd="0" presId="urn:microsoft.com/office/officeart/2005/8/layout/orgChart1"/>
    <dgm:cxn modelId="{5C98855C-4638-4861-9829-CAF6762AC1F1}" type="presParOf" srcId="{817C011B-E030-44E8-ABD9-294EA113EAB0}" destId="{73F44ABA-4F28-40FC-A4EA-5CEBC4F34392}" srcOrd="1" destOrd="0" presId="urn:microsoft.com/office/officeart/2005/8/layout/orgChart1"/>
    <dgm:cxn modelId="{38F6B608-0766-424B-9AB1-4B604021A2BE}" type="presParOf" srcId="{209A17DA-A02C-40A9-96B4-4EE91F4BCED8}" destId="{B868C8E3-D3C1-4880-B4FD-AF14AE8C77ED}" srcOrd="1" destOrd="0" presId="urn:microsoft.com/office/officeart/2005/8/layout/orgChart1"/>
    <dgm:cxn modelId="{F839BB21-403D-4FF9-ABAE-C7E7B588D4F6}" type="presParOf" srcId="{B868C8E3-D3C1-4880-B4FD-AF14AE8C77ED}" destId="{03CEE919-DB9B-4760-BD06-D3600ED72BB3}" srcOrd="0" destOrd="0" presId="urn:microsoft.com/office/officeart/2005/8/layout/orgChart1"/>
    <dgm:cxn modelId="{7F3CD6E1-9F9F-4A52-9090-824B758CF46E}" type="presParOf" srcId="{B868C8E3-D3C1-4880-B4FD-AF14AE8C77ED}" destId="{D22F5822-4CB5-4BEA-B6E0-27C2F340DE4B}" srcOrd="1" destOrd="0" presId="urn:microsoft.com/office/officeart/2005/8/layout/orgChart1"/>
    <dgm:cxn modelId="{7B03E0AD-B846-467A-BD92-990C81E2684E}" type="presParOf" srcId="{D22F5822-4CB5-4BEA-B6E0-27C2F340DE4B}" destId="{BC500840-8F92-4573-A5E3-52392FA245E6}" srcOrd="0" destOrd="0" presId="urn:microsoft.com/office/officeart/2005/8/layout/orgChart1"/>
    <dgm:cxn modelId="{6E569259-289C-4BCA-AB1C-B06E33A81086}" type="presParOf" srcId="{BC500840-8F92-4573-A5E3-52392FA245E6}" destId="{4A7DBB9A-7A11-4945-9123-BA1B52DD8545}" srcOrd="0" destOrd="0" presId="urn:microsoft.com/office/officeart/2005/8/layout/orgChart1"/>
    <dgm:cxn modelId="{80E79A6B-50FB-4F62-B9DA-7C4139458628}" type="presParOf" srcId="{BC500840-8F92-4573-A5E3-52392FA245E6}" destId="{E72FAAF9-CD26-487D-825B-4DDB3E1DE15F}" srcOrd="1" destOrd="0" presId="urn:microsoft.com/office/officeart/2005/8/layout/orgChart1"/>
    <dgm:cxn modelId="{BD518AC9-F218-46B5-A84D-8A9E11EE8970}" type="presParOf" srcId="{D22F5822-4CB5-4BEA-B6E0-27C2F340DE4B}" destId="{2BBC58BF-A2E0-4B25-9B92-1A7B02DA4E3D}" srcOrd="1" destOrd="0" presId="urn:microsoft.com/office/officeart/2005/8/layout/orgChart1"/>
    <dgm:cxn modelId="{7783AF0A-A40A-44EB-8DBC-6C87AA028D66}" type="presParOf" srcId="{2BBC58BF-A2E0-4B25-9B92-1A7B02DA4E3D}" destId="{A578C372-3A7D-4004-BAB7-4592AB1F9E6D}" srcOrd="0" destOrd="0" presId="urn:microsoft.com/office/officeart/2005/8/layout/orgChart1"/>
    <dgm:cxn modelId="{C7E3F3A3-AD31-4614-85FA-BCA65F8B7C1C}" type="presParOf" srcId="{2BBC58BF-A2E0-4B25-9B92-1A7B02DA4E3D}" destId="{1EDF950D-E746-4676-9436-8DB02CA390AC}" srcOrd="1" destOrd="0" presId="urn:microsoft.com/office/officeart/2005/8/layout/orgChart1"/>
    <dgm:cxn modelId="{D24BE082-A515-4BC7-924F-A3AE2178F77F}" type="presParOf" srcId="{1EDF950D-E746-4676-9436-8DB02CA390AC}" destId="{F7B3BC98-28C9-48BC-A373-D40120CB49CD}" srcOrd="0" destOrd="0" presId="urn:microsoft.com/office/officeart/2005/8/layout/orgChart1"/>
    <dgm:cxn modelId="{90FD3248-7F49-4855-B8B1-798B2EAB9F93}" type="presParOf" srcId="{F7B3BC98-28C9-48BC-A373-D40120CB49CD}" destId="{F4905048-95DE-4066-9265-68E3261E7E9B}" srcOrd="0" destOrd="0" presId="urn:microsoft.com/office/officeart/2005/8/layout/orgChart1"/>
    <dgm:cxn modelId="{F9AE2654-8010-4B9F-9AE5-DA875976C7BE}" type="presParOf" srcId="{F7B3BC98-28C9-48BC-A373-D40120CB49CD}" destId="{A6CDB63C-BD83-4B72-95AA-8C6AB681FD65}" srcOrd="1" destOrd="0" presId="urn:microsoft.com/office/officeart/2005/8/layout/orgChart1"/>
    <dgm:cxn modelId="{B813BF32-6B00-43DA-AD67-E80BCA696E2D}" type="presParOf" srcId="{1EDF950D-E746-4676-9436-8DB02CA390AC}" destId="{557B4D1B-620A-42BC-A378-120B7373DD83}" srcOrd="1" destOrd="0" presId="urn:microsoft.com/office/officeart/2005/8/layout/orgChart1"/>
    <dgm:cxn modelId="{3D75777F-5C4A-4FCB-875F-901489FE4EB7}" type="presParOf" srcId="{1EDF950D-E746-4676-9436-8DB02CA390AC}" destId="{4D34F393-BFB6-4C01-A7F6-24141819DC19}" srcOrd="2" destOrd="0" presId="urn:microsoft.com/office/officeart/2005/8/layout/orgChart1"/>
    <dgm:cxn modelId="{9ED2562D-C3CC-4BE8-8605-40AD52D34ECC}" type="presParOf" srcId="{D22F5822-4CB5-4BEA-B6E0-27C2F340DE4B}" destId="{5A65C63B-04A2-4A70-8629-584A341D52DF}" srcOrd="2" destOrd="0" presId="urn:microsoft.com/office/officeart/2005/8/layout/orgChart1"/>
    <dgm:cxn modelId="{5E31DB47-F237-4EA8-B6C4-F98987B9BEEB}" type="presParOf" srcId="{B868C8E3-D3C1-4880-B4FD-AF14AE8C77ED}" destId="{969EBAD3-EC6B-499E-9B52-773A8F49872F}" srcOrd="2" destOrd="0" presId="urn:microsoft.com/office/officeart/2005/8/layout/orgChart1"/>
    <dgm:cxn modelId="{71E57884-349A-4DF8-931C-94FF4BDCD7B9}" type="presParOf" srcId="{B868C8E3-D3C1-4880-B4FD-AF14AE8C77ED}" destId="{E83096EB-52AA-4C27-82AB-815B5DD81D89}" srcOrd="3" destOrd="0" presId="urn:microsoft.com/office/officeart/2005/8/layout/orgChart1"/>
    <dgm:cxn modelId="{8F4370B0-626B-474C-94A8-C4A7F69AFED9}" type="presParOf" srcId="{E83096EB-52AA-4C27-82AB-815B5DD81D89}" destId="{914D59C4-B141-4AE7-8F4D-E4F6DA28A98A}" srcOrd="0" destOrd="0" presId="urn:microsoft.com/office/officeart/2005/8/layout/orgChart1"/>
    <dgm:cxn modelId="{12CFA139-B5A4-4B24-B3F8-EBE092F9FCE6}" type="presParOf" srcId="{914D59C4-B141-4AE7-8F4D-E4F6DA28A98A}" destId="{DE8E3C3B-02AB-43AD-82B4-BBDF10AE9C94}" srcOrd="0" destOrd="0" presId="urn:microsoft.com/office/officeart/2005/8/layout/orgChart1"/>
    <dgm:cxn modelId="{A03128BD-DAA8-4156-AD35-34C9A12326C0}" type="presParOf" srcId="{914D59C4-B141-4AE7-8F4D-E4F6DA28A98A}" destId="{749D0347-0460-4C23-99EE-1A31ED33EFB2}" srcOrd="1" destOrd="0" presId="urn:microsoft.com/office/officeart/2005/8/layout/orgChart1"/>
    <dgm:cxn modelId="{23F44B0D-7309-4E2A-97BF-514EE0521190}" type="presParOf" srcId="{E83096EB-52AA-4C27-82AB-815B5DD81D89}" destId="{53F190DC-4B11-4999-A52C-7D369CEDB8AF}" srcOrd="1" destOrd="0" presId="urn:microsoft.com/office/officeart/2005/8/layout/orgChart1"/>
    <dgm:cxn modelId="{FB517945-6574-4A35-ADB0-F8A24114B4FD}" type="presParOf" srcId="{53F190DC-4B11-4999-A52C-7D369CEDB8AF}" destId="{3C2D6D02-2162-4E25-A092-E821E174062D}" srcOrd="0" destOrd="0" presId="urn:microsoft.com/office/officeart/2005/8/layout/orgChart1"/>
    <dgm:cxn modelId="{DC78DAAF-5B11-42CA-AC81-4B4F5FC42CBF}" type="presParOf" srcId="{53F190DC-4B11-4999-A52C-7D369CEDB8AF}" destId="{A184855D-3A1C-4175-A066-36AFCDAFE83F}" srcOrd="1" destOrd="0" presId="urn:microsoft.com/office/officeart/2005/8/layout/orgChart1"/>
    <dgm:cxn modelId="{20677A3C-7148-4751-8501-8272D4AC0BF0}" type="presParOf" srcId="{A184855D-3A1C-4175-A066-36AFCDAFE83F}" destId="{E4566E41-05B1-4EE0-AEFE-4890405594A4}" srcOrd="0" destOrd="0" presId="urn:microsoft.com/office/officeart/2005/8/layout/orgChart1"/>
    <dgm:cxn modelId="{51D5D276-E845-47F5-9B9D-4FE67F15461A}" type="presParOf" srcId="{E4566E41-05B1-4EE0-AEFE-4890405594A4}" destId="{C620974C-000F-4469-9660-B9DB56FF8015}" srcOrd="0" destOrd="0" presId="urn:microsoft.com/office/officeart/2005/8/layout/orgChart1"/>
    <dgm:cxn modelId="{29993F1B-6203-4BB8-A2E3-BA5F48F13DDA}" type="presParOf" srcId="{E4566E41-05B1-4EE0-AEFE-4890405594A4}" destId="{A7B72E63-A4AD-4080-A1EF-8AADFAFD9CBE}" srcOrd="1" destOrd="0" presId="urn:microsoft.com/office/officeart/2005/8/layout/orgChart1"/>
    <dgm:cxn modelId="{99A92419-ECFB-4CE4-8E67-2B5B9CEF8BB8}" type="presParOf" srcId="{A184855D-3A1C-4175-A066-36AFCDAFE83F}" destId="{927DA479-BAFA-4DE8-8628-280A2027258D}" srcOrd="1" destOrd="0" presId="urn:microsoft.com/office/officeart/2005/8/layout/orgChart1"/>
    <dgm:cxn modelId="{12C20942-8AE2-4708-838F-C1BC7FF8945B}" type="presParOf" srcId="{A184855D-3A1C-4175-A066-36AFCDAFE83F}" destId="{6EFCA062-08C0-412A-BF40-BFB2035E4029}" srcOrd="2" destOrd="0" presId="urn:microsoft.com/office/officeart/2005/8/layout/orgChart1"/>
    <dgm:cxn modelId="{983A28B5-E831-422B-9C9A-D18CC79B7150}" type="presParOf" srcId="{53F190DC-4B11-4999-A52C-7D369CEDB8AF}" destId="{21138B84-8E4F-45A6-B950-3C6A9FA2993D}" srcOrd="2" destOrd="0" presId="urn:microsoft.com/office/officeart/2005/8/layout/orgChart1"/>
    <dgm:cxn modelId="{A08C2BCD-2DD2-44D3-9E60-A117E0640304}" type="presParOf" srcId="{53F190DC-4B11-4999-A52C-7D369CEDB8AF}" destId="{E62107AA-7CAB-4328-A442-DEEE258B6D2E}" srcOrd="3" destOrd="0" presId="urn:microsoft.com/office/officeart/2005/8/layout/orgChart1"/>
    <dgm:cxn modelId="{D711A675-BAAA-40AC-A929-30868E993794}" type="presParOf" srcId="{E62107AA-7CAB-4328-A442-DEEE258B6D2E}" destId="{A97E3E30-100A-4D89-863F-72F40DC2BA4C}" srcOrd="0" destOrd="0" presId="urn:microsoft.com/office/officeart/2005/8/layout/orgChart1"/>
    <dgm:cxn modelId="{0C686ACD-DF24-42C3-8750-6DDB7573A141}" type="presParOf" srcId="{A97E3E30-100A-4D89-863F-72F40DC2BA4C}" destId="{884AE11E-FECA-4F4C-9490-AC4BFF8CAC6E}" srcOrd="0" destOrd="0" presId="urn:microsoft.com/office/officeart/2005/8/layout/orgChart1"/>
    <dgm:cxn modelId="{76995A7F-E910-4A00-8C89-A6D2288306C0}" type="presParOf" srcId="{A97E3E30-100A-4D89-863F-72F40DC2BA4C}" destId="{D6C07877-F264-4578-8652-F9885B8F854F}" srcOrd="1" destOrd="0" presId="urn:microsoft.com/office/officeart/2005/8/layout/orgChart1"/>
    <dgm:cxn modelId="{3E72C9A4-2305-4501-BD28-A2B112A675DC}" type="presParOf" srcId="{E62107AA-7CAB-4328-A442-DEEE258B6D2E}" destId="{28EBAC45-011C-43B8-9D09-CB4BF70613E7}" srcOrd="1" destOrd="0" presId="urn:microsoft.com/office/officeart/2005/8/layout/orgChart1"/>
    <dgm:cxn modelId="{2951A705-9A1C-4343-9F08-283B69E135B5}" type="presParOf" srcId="{E62107AA-7CAB-4328-A442-DEEE258B6D2E}" destId="{E2B6ACAF-ACEB-47FB-BB19-7ADE7729C94F}" srcOrd="2" destOrd="0" presId="urn:microsoft.com/office/officeart/2005/8/layout/orgChart1"/>
    <dgm:cxn modelId="{9CECB4DA-E7B2-4106-AE02-EE6A9FCAD83B}" type="presParOf" srcId="{53F190DC-4B11-4999-A52C-7D369CEDB8AF}" destId="{0CEA0614-4E27-4C88-9921-AFA5835CFD2C}" srcOrd="4" destOrd="0" presId="urn:microsoft.com/office/officeart/2005/8/layout/orgChart1"/>
    <dgm:cxn modelId="{590B0043-A461-4D6A-8394-0E4025CAA75C}" type="presParOf" srcId="{53F190DC-4B11-4999-A52C-7D369CEDB8AF}" destId="{CF808367-5195-4B35-960E-1CCC53841FD3}" srcOrd="5" destOrd="0" presId="urn:microsoft.com/office/officeart/2005/8/layout/orgChart1"/>
    <dgm:cxn modelId="{A62DA1CD-CC59-4428-8E28-680635267C7A}" type="presParOf" srcId="{CF808367-5195-4B35-960E-1CCC53841FD3}" destId="{9D6ADACE-88F0-44EF-9E3A-721941D140D5}" srcOrd="0" destOrd="0" presId="urn:microsoft.com/office/officeart/2005/8/layout/orgChart1"/>
    <dgm:cxn modelId="{EAEC1059-981F-4E85-B2AF-750C6ACDC201}" type="presParOf" srcId="{9D6ADACE-88F0-44EF-9E3A-721941D140D5}" destId="{4ED1C64C-5421-47C9-8942-12E3F8AF959C}" srcOrd="0" destOrd="0" presId="urn:microsoft.com/office/officeart/2005/8/layout/orgChart1"/>
    <dgm:cxn modelId="{3D72DF8C-1550-4238-90AF-23B69597D051}" type="presParOf" srcId="{9D6ADACE-88F0-44EF-9E3A-721941D140D5}" destId="{C63039F0-CA53-4C41-ADD6-DF5F3FC0BBC9}" srcOrd="1" destOrd="0" presId="urn:microsoft.com/office/officeart/2005/8/layout/orgChart1"/>
    <dgm:cxn modelId="{B0D24F65-AEBF-4FFB-A545-0F4504A80B92}" type="presParOf" srcId="{CF808367-5195-4B35-960E-1CCC53841FD3}" destId="{FF33E2B2-FA55-4041-AA20-890892407F41}" srcOrd="1" destOrd="0" presId="urn:microsoft.com/office/officeart/2005/8/layout/orgChart1"/>
    <dgm:cxn modelId="{73605E11-92B6-4D78-800C-4D988D01ABFD}" type="presParOf" srcId="{CF808367-5195-4B35-960E-1CCC53841FD3}" destId="{BDD10E04-650D-4127-B34A-88DCA9BA2EE3}" srcOrd="2" destOrd="0" presId="urn:microsoft.com/office/officeart/2005/8/layout/orgChart1"/>
    <dgm:cxn modelId="{521BD07E-12F9-40B2-89E0-5DE2BFAD7FFC}" type="presParOf" srcId="{53F190DC-4B11-4999-A52C-7D369CEDB8AF}" destId="{ACDBED25-A77B-4CC9-882E-CAB0E343217F}" srcOrd="6" destOrd="0" presId="urn:microsoft.com/office/officeart/2005/8/layout/orgChart1"/>
    <dgm:cxn modelId="{99A23D6F-7179-4C87-9CF3-D39D9FD4C123}" type="presParOf" srcId="{53F190DC-4B11-4999-A52C-7D369CEDB8AF}" destId="{0C03B14B-98B5-4E8D-BE7F-286458F19C5A}" srcOrd="7" destOrd="0" presId="urn:microsoft.com/office/officeart/2005/8/layout/orgChart1"/>
    <dgm:cxn modelId="{3E4DF301-DC48-45BA-A651-431F590E233B}" type="presParOf" srcId="{0C03B14B-98B5-4E8D-BE7F-286458F19C5A}" destId="{6AD8A284-6E3F-4420-A065-184DB1735FEF}" srcOrd="0" destOrd="0" presId="urn:microsoft.com/office/officeart/2005/8/layout/orgChart1"/>
    <dgm:cxn modelId="{2DE8F5BB-55DB-4520-89D7-89B0B1C218A4}" type="presParOf" srcId="{6AD8A284-6E3F-4420-A065-184DB1735FEF}" destId="{B2270703-9F9C-4A41-B097-E7996430F5C6}" srcOrd="0" destOrd="0" presId="urn:microsoft.com/office/officeart/2005/8/layout/orgChart1"/>
    <dgm:cxn modelId="{2E29F723-256D-44F4-9274-6A4508F25D8A}" type="presParOf" srcId="{6AD8A284-6E3F-4420-A065-184DB1735FEF}" destId="{5ACE6A59-E1D0-4DD1-BBA9-D4801250F0B0}" srcOrd="1" destOrd="0" presId="urn:microsoft.com/office/officeart/2005/8/layout/orgChart1"/>
    <dgm:cxn modelId="{C6689287-2B8A-47AD-B138-81EAF5E3A594}" type="presParOf" srcId="{0C03B14B-98B5-4E8D-BE7F-286458F19C5A}" destId="{7A48AFF3-371A-4246-B7C0-955764E92761}" srcOrd="1" destOrd="0" presId="urn:microsoft.com/office/officeart/2005/8/layout/orgChart1"/>
    <dgm:cxn modelId="{DFDB94D5-470B-49D9-A56A-3AC471F2E2B0}" type="presParOf" srcId="{0C03B14B-98B5-4E8D-BE7F-286458F19C5A}" destId="{BFDFD1A8-4F10-4A02-977B-6F3B28E5B09D}" srcOrd="2" destOrd="0" presId="urn:microsoft.com/office/officeart/2005/8/layout/orgChart1"/>
    <dgm:cxn modelId="{6D978A14-5D86-4B61-AA1C-52D0B6DCE258}" type="presParOf" srcId="{E83096EB-52AA-4C27-82AB-815B5DD81D89}" destId="{1C2674BC-ADCF-49E4-9276-95A969429C79}" srcOrd="2" destOrd="0" presId="urn:microsoft.com/office/officeart/2005/8/layout/orgChart1"/>
    <dgm:cxn modelId="{83C31CDE-DA04-4B3D-801C-929EF1FE4879}" type="presParOf" srcId="{209A17DA-A02C-40A9-96B4-4EE91F4BCED8}" destId="{EC91556E-26FA-4D98-AF4B-CFC65098C94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984457-12D4-4D94-8AA4-C73DA88960F0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MT"/>
        </a:p>
      </dgm:t>
    </dgm:pt>
    <dgm:pt modelId="{2A8A14C0-1F34-4D08-8270-6A36ADA30819}">
      <dgm:prSet phldrT="[Text]"/>
      <dgm:spPr/>
      <dgm:t>
        <a:bodyPr/>
        <a:lstStyle/>
        <a:p>
          <a:r>
            <a:rPr lang="en-GB" u="none"/>
            <a:t>Assessment Year 9s, 10s and 11s</a:t>
          </a:r>
          <a:endParaRPr lang="en-MT" u="none"/>
        </a:p>
      </dgm:t>
    </dgm:pt>
    <dgm:pt modelId="{35F2C175-9E6F-44C4-91F7-1DA1FA0B3B8B}" type="parTrans" cxnId="{DD8EE503-8877-4715-A04B-A4AB98E473E8}">
      <dgm:prSet/>
      <dgm:spPr/>
      <dgm:t>
        <a:bodyPr/>
        <a:lstStyle/>
        <a:p>
          <a:endParaRPr lang="en-MT" u="sng"/>
        </a:p>
      </dgm:t>
    </dgm:pt>
    <dgm:pt modelId="{22E5698B-8895-4C72-8B9D-C4064FDC3CBD}" type="sibTrans" cxnId="{DD8EE503-8877-4715-A04B-A4AB98E473E8}">
      <dgm:prSet/>
      <dgm:spPr/>
      <dgm:t>
        <a:bodyPr/>
        <a:lstStyle/>
        <a:p>
          <a:endParaRPr lang="en-MT" u="sng"/>
        </a:p>
      </dgm:t>
    </dgm:pt>
    <dgm:pt modelId="{CCE433C2-4B59-43B9-A4A4-EF6EF2191D21}">
      <dgm:prSet phldrT="[Text]"/>
      <dgm:spPr/>
      <dgm:t>
        <a:bodyPr/>
        <a:lstStyle/>
        <a:p>
          <a:r>
            <a:rPr lang="en-GB" u="none"/>
            <a:t>60% Continuous</a:t>
          </a:r>
          <a:endParaRPr lang="en-MT" u="none"/>
        </a:p>
      </dgm:t>
    </dgm:pt>
    <dgm:pt modelId="{445B18DE-39EE-4E45-9CD7-7E78ECFB4911}" type="parTrans" cxnId="{428B9DEC-441C-4F11-B4FA-3C17BDDED003}">
      <dgm:prSet/>
      <dgm:spPr/>
      <dgm:t>
        <a:bodyPr/>
        <a:lstStyle/>
        <a:p>
          <a:endParaRPr lang="en-MT" u="none"/>
        </a:p>
      </dgm:t>
    </dgm:pt>
    <dgm:pt modelId="{C8B72AEC-C43F-469B-A627-958B1A7187AB}" type="sibTrans" cxnId="{428B9DEC-441C-4F11-B4FA-3C17BDDED003}">
      <dgm:prSet/>
      <dgm:spPr/>
      <dgm:t>
        <a:bodyPr/>
        <a:lstStyle/>
        <a:p>
          <a:endParaRPr lang="en-MT" u="sng"/>
        </a:p>
      </dgm:t>
    </dgm:pt>
    <dgm:pt modelId="{471CBA86-09B2-4A2B-A1A3-20F6A479014A}">
      <dgm:prSet phldrT="[Text]"/>
      <dgm:spPr/>
      <dgm:t>
        <a:bodyPr/>
        <a:lstStyle/>
        <a:p>
          <a:r>
            <a:rPr lang="en-GB" u="none"/>
            <a:t>40% Controlled</a:t>
          </a:r>
          <a:endParaRPr lang="en-MT" u="none"/>
        </a:p>
      </dgm:t>
    </dgm:pt>
    <dgm:pt modelId="{5ECDC095-4084-47A6-A3F7-01A73C044F60}" type="parTrans" cxnId="{64B0BE0E-182C-4275-BF8A-1C2E7CECA189}">
      <dgm:prSet/>
      <dgm:spPr/>
      <dgm:t>
        <a:bodyPr/>
        <a:lstStyle/>
        <a:p>
          <a:endParaRPr lang="en-MT" u="none"/>
        </a:p>
      </dgm:t>
    </dgm:pt>
    <dgm:pt modelId="{B4E1D1C9-5AAA-4DD5-9595-7BCBA88EF902}" type="sibTrans" cxnId="{64B0BE0E-182C-4275-BF8A-1C2E7CECA189}">
      <dgm:prSet/>
      <dgm:spPr/>
      <dgm:t>
        <a:bodyPr/>
        <a:lstStyle/>
        <a:p>
          <a:endParaRPr lang="en-MT" u="sng"/>
        </a:p>
      </dgm:t>
    </dgm:pt>
    <dgm:pt modelId="{E7E52D5F-FA49-4F15-B459-4245FDC9C65D}">
      <dgm:prSet phldrT="[Text]"/>
      <dgm:spPr/>
      <dgm:t>
        <a:bodyPr/>
        <a:lstStyle/>
        <a:p>
          <a:r>
            <a:rPr lang="en-GB" u="none" dirty="0"/>
            <a:t>At least 4/ 6 coursework per year </a:t>
          </a:r>
          <a:endParaRPr lang="en-MT" u="none" dirty="0"/>
        </a:p>
      </dgm:t>
    </dgm:pt>
    <dgm:pt modelId="{1251D18C-8279-420B-B027-7DDB23B35ACB}" type="parTrans" cxnId="{98A9E8D2-74CB-4310-8514-2EEC172DEF4D}">
      <dgm:prSet/>
      <dgm:spPr/>
      <dgm:t>
        <a:bodyPr/>
        <a:lstStyle/>
        <a:p>
          <a:endParaRPr lang="en-MT" u="none"/>
        </a:p>
      </dgm:t>
    </dgm:pt>
    <dgm:pt modelId="{976A1719-FD7C-483C-A88C-2D7531434C73}" type="sibTrans" cxnId="{98A9E8D2-74CB-4310-8514-2EEC172DEF4D}">
      <dgm:prSet/>
      <dgm:spPr/>
      <dgm:t>
        <a:bodyPr/>
        <a:lstStyle/>
        <a:p>
          <a:endParaRPr lang="en-MT" u="sng"/>
        </a:p>
      </dgm:t>
    </dgm:pt>
    <dgm:pt modelId="{7A8AF740-A463-4644-A396-04863130EAB4}">
      <dgm:prSet phldrT="[Text]"/>
      <dgm:spPr/>
      <dgm:t>
        <a:bodyPr/>
        <a:lstStyle/>
        <a:p>
          <a:r>
            <a:rPr lang="en-GB" u="none"/>
            <a:t>30% Performance</a:t>
          </a:r>
          <a:endParaRPr lang="en-MT" u="none"/>
        </a:p>
      </dgm:t>
    </dgm:pt>
    <dgm:pt modelId="{47E09831-956A-4170-B781-9D1CF49AF547}" type="parTrans" cxnId="{B68650FC-FCE2-4CE8-9D76-9F1B475ACBDD}">
      <dgm:prSet/>
      <dgm:spPr/>
      <dgm:t>
        <a:bodyPr/>
        <a:lstStyle/>
        <a:p>
          <a:endParaRPr lang="en-MT" u="none"/>
        </a:p>
      </dgm:t>
    </dgm:pt>
    <dgm:pt modelId="{E1F44049-8C4F-4E66-AC5F-0DED29120EB0}" type="sibTrans" cxnId="{B68650FC-FCE2-4CE8-9D76-9F1B475ACBDD}">
      <dgm:prSet/>
      <dgm:spPr/>
      <dgm:t>
        <a:bodyPr/>
        <a:lstStyle/>
        <a:p>
          <a:endParaRPr lang="en-MT" u="sng"/>
        </a:p>
      </dgm:t>
    </dgm:pt>
    <dgm:pt modelId="{45BECB0B-A6FE-4FBA-B2EA-8406A25F3488}">
      <dgm:prSet phldrT="[Text]"/>
      <dgm:spPr/>
      <dgm:t>
        <a:bodyPr/>
        <a:lstStyle/>
        <a:p>
          <a:r>
            <a:rPr lang="en-GB" u="none"/>
            <a:t>10% Journal</a:t>
          </a:r>
          <a:endParaRPr lang="en-MT" u="none"/>
        </a:p>
      </dgm:t>
    </dgm:pt>
    <dgm:pt modelId="{5DD726E7-B551-4EA7-913C-32038C184694}" type="parTrans" cxnId="{8C15FA27-8E1E-4D09-ADD2-4972E571E505}">
      <dgm:prSet/>
      <dgm:spPr/>
      <dgm:t>
        <a:bodyPr/>
        <a:lstStyle/>
        <a:p>
          <a:endParaRPr lang="en-MT" u="none"/>
        </a:p>
      </dgm:t>
    </dgm:pt>
    <dgm:pt modelId="{93038FFC-C5D9-4E59-9DBD-1D683FF9892B}" type="sibTrans" cxnId="{8C15FA27-8E1E-4D09-ADD2-4972E571E505}">
      <dgm:prSet/>
      <dgm:spPr/>
      <dgm:t>
        <a:bodyPr/>
        <a:lstStyle/>
        <a:p>
          <a:endParaRPr lang="en-MT" u="sng"/>
        </a:p>
      </dgm:t>
    </dgm:pt>
    <dgm:pt modelId="{21DF46D9-BBF9-43EF-8A21-E4F26F64319F}" type="pres">
      <dgm:prSet presAssocID="{66984457-12D4-4D94-8AA4-C73DA88960F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FB04EC4-7C97-43C0-BD48-D2872BB15CBC}" type="pres">
      <dgm:prSet presAssocID="{2A8A14C0-1F34-4D08-8270-6A36ADA30819}" presName="hierRoot1" presStyleCnt="0">
        <dgm:presLayoutVars>
          <dgm:hierBranch val="init"/>
        </dgm:presLayoutVars>
      </dgm:prSet>
      <dgm:spPr/>
    </dgm:pt>
    <dgm:pt modelId="{DB68F501-7DE3-4A0F-A363-E8AED3B82609}" type="pres">
      <dgm:prSet presAssocID="{2A8A14C0-1F34-4D08-8270-6A36ADA30819}" presName="rootComposite1" presStyleCnt="0"/>
      <dgm:spPr/>
    </dgm:pt>
    <dgm:pt modelId="{18F40914-4E44-4048-AC0F-223EEB8B86C4}" type="pres">
      <dgm:prSet presAssocID="{2A8A14C0-1F34-4D08-8270-6A36ADA30819}" presName="rootText1" presStyleLbl="node0" presStyleIdx="0" presStyleCnt="1">
        <dgm:presLayoutVars>
          <dgm:chPref val="3"/>
        </dgm:presLayoutVars>
      </dgm:prSet>
      <dgm:spPr/>
    </dgm:pt>
    <dgm:pt modelId="{192DFFBF-6C89-4D76-AC6D-BD84CDD82D73}" type="pres">
      <dgm:prSet presAssocID="{2A8A14C0-1F34-4D08-8270-6A36ADA30819}" presName="rootConnector1" presStyleLbl="node1" presStyleIdx="0" presStyleCnt="0"/>
      <dgm:spPr/>
    </dgm:pt>
    <dgm:pt modelId="{C5104B87-6B5F-4307-99D0-EBD5309E60CD}" type="pres">
      <dgm:prSet presAssocID="{2A8A14C0-1F34-4D08-8270-6A36ADA30819}" presName="hierChild2" presStyleCnt="0"/>
      <dgm:spPr/>
    </dgm:pt>
    <dgm:pt modelId="{68F7F0CB-65EC-46FF-8529-3B9025E8D33A}" type="pres">
      <dgm:prSet presAssocID="{445B18DE-39EE-4E45-9CD7-7E78ECFB4911}" presName="Name37" presStyleLbl="parChTrans1D2" presStyleIdx="0" presStyleCnt="2"/>
      <dgm:spPr/>
    </dgm:pt>
    <dgm:pt modelId="{CE658DA6-60BF-4197-820A-9C53ACF3B806}" type="pres">
      <dgm:prSet presAssocID="{CCE433C2-4B59-43B9-A4A4-EF6EF2191D21}" presName="hierRoot2" presStyleCnt="0">
        <dgm:presLayoutVars>
          <dgm:hierBranch val="init"/>
        </dgm:presLayoutVars>
      </dgm:prSet>
      <dgm:spPr/>
    </dgm:pt>
    <dgm:pt modelId="{0BB94434-5526-4111-B972-AD271218CD49}" type="pres">
      <dgm:prSet presAssocID="{CCE433C2-4B59-43B9-A4A4-EF6EF2191D21}" presName="rootComposite" presStyleCnt="0"/>
      <dgm:spPr/>
    </dgm:pt>
    <dgm:pt modelId="{1CDAC1C3-75EE-42FE-9A7C-F6DC73902408}" type="pres">
      <dgm:prSet presAssocID="{CCE433C2-4B59-43B9-A4A4-EF6EF2191D21}" presName="rootText" presStyleLbl="node2" presStyleIdx="0" presStyleCnt="2">
        <dgm:presLayoutVars>
          <dgm:chPref val="3"/>
        </dgm:presLayoutVars>
      </dgm:prSet>
      <dgm:spPr/>
    </dgm:pt>
    <dgm:pt modelId="{ECDA7B71-14BE-430B-8EF9-5DDA98E399C7}" type="pres">
      <dgm:prSet presAssocID="{CCE433C2-4B59-43B9-A4A4-EF6EF2191D21}" presName="rootConnector" presStyleLbl="node2" presStyleIdx="0" presStyleCnt="2"/>
      <dgm:spPr/>
    </dgm:pt>
    <dgm:pt modelId="{72494915-9491-4AF3-9831-BC4D47E3839E}" type="pres">
      <dgm:prSet presAssocID="{CCE433C2-4B59-43B9-A4A4-EF6EF2191D21}" presName="hierChild4" presStyleCnt="0"/>
      <dgm:spPr/>
    </dgm:pt>
    <dgm:pt modelId="{2F43B1EC-9844-411D-A070-41E4E1E452D2}" type="pres">
      <dgm:prSet presAssocID="{1251D18C-8279-420B-B027-7DDB23B35ACB}" presName="Name37" presStyleLbl="parChTrans1D3" presStyleIdx="0" presStyleCnt="3"/>
      <dgm:spPr/>
    </dgm:pt>
    <dgm:pt modelId="{9D576D2D-B064-461E-8D3E-302D69AE03E2}" type="pres">
      <dgm:prSet presAssocID="{E7E52D5F-FA49-4F15-B459-4245FDC9C65D}" presName="hierRoot2" presStyleCnt="0">
        <dgm:presLayoutVars>
          <dgm:hierBranch val="init"/>
        </dgm:presLayoutVars>
      </dgm:prSet>
      <dgm:spPr/>
    </dgm:pt>
    <dgm:pt modelId="{A5F83427-A275-4EAD-9EFE-9DFB4489B7F2}" type="pres">
      <dgm:prSet presAssocID="{E7E52D5F-FA49-4F15-B459-4245FDC9C65D}" presName="rootComposite" presStyleCnt="0"/>
      <dgm:spPr/>
    </dgm:pt>
    <dgm:pt modelId="{0C3F5279-1E01-4C43-B53B-2FA6C49BF0C1}" type="pres">
      <dgm:prSet presAssocID="{E7E52D5F-FA49-4F15-B459-4245FDC9C65D}" presName="rootText" presStyleLbl="node3" presStyleIdx="0" presStyleCnt="3">
        <dgm:presLayoutVars>
          <dgm:chPref val="3"/>
        </dgm:presLayoutVars>
      </dgm:prSet>
      <dgm:spPr/>
    </dgm:pt>
    <dgm:pt modelId="{DA3ABC74-E35C-4286-ACB7-FCEE8AAD5647}" type="pres">
      <dgm:prSet presAssocID="{E7E52D5F-FA49-4F15-B459-4245FDC9C65D}" presName="rootConnector" presStyleLbl="node3" presStyleIdx="0" presStyleCnt="3"/>
      <dgm:spPr/>
    </dgm:pt>
    <dgm:pt modelId="{2B3206EA-3E25-4842-BF7F-F6F7F7444450}" type="pres">
      <dgm:prSet presAssocID="{E7E52D5F-FA49-4F15-B459-4245FDC9C65D}" presName="hierChild4" presStyleCnt="0"/>
      <dgm:spPr/>
    </dgm:pt>
    <dgm:pt modelId="{19DF2B9F-8E4E-47AF-A76F-67B24F6BE918}" type="pres">
      <dgm:prSet presAssocID="{E7E52D5F-FA49-4F15-B459-4245FDC9C65D}" presName="hierChild5" presStyleCnt="0"/>
      <dgm:spPr/>
    </dgm:pt>
    <dgm:pt modelId="{6E769CDA-CC0F-42C1-A403-DE267870B191}" type="pres">
      <dgm:prSet presAssocID="{CCE433C2-4B59-43B9-A4A4-EF6EF2191D21}" presName="hierChild5" presStyleCnt="0"/>
      <dgm:spPr/>
    </dgm:pt>
    <dgm:pt modelId="{596367E6-89DE-41D7-8807-14CBBF8804B2}" type="pres">
      <dgm:prSet presAssocID="{5ECDC095-4084-47A6-A3F7-01A73C044F60}" presName="Name37" presStyleLbl="parChTrans1D2" presStyleIdx="1" presStyleCnt="2"/>
      <dgm:spPr/>
    </dgm:pt>
    <dgm:pt modelId="{B2832BBE-DB0B-46A6-95FE-A7FF73A1801C}" type="pres">
      <dgm:prSet presAssocID="{471CBA86-09B2-4A2B-A1A3-20F6A479014A}" presName="hierRoot2" presStyleCnt="0">
        <dgm:presLayoutVars>
          <dgm:hierBranch val="init"/>
        </dgm:presLayoutVars>
      </dgm:prSet>
      <dgm:spPr/>
    </dgm:pt>
    <dgm:pt modelId="{4B512FC8-7D6B-45A2-93C9-227D7EBE9B56}" type="pres">
      <dgm:prSet presAssocID="{471CBA86-09B2-4A2B-A1A3-20F6A479014A}" presName="rootComposite" presStyleCnt="0"/>
      <dgm:spPr/>
    </dgm:pt>
    <dgm:pt modelId="{FAA2A8A8-A943-4522-A77B-A8BBA8F3F16F}" type="pres">
      <dgm:prSet presAssocID="{471CBA86-09B2-4A2B-A1A3-20F6A479014A}" presName="rootText" presStyleLbl="node2" presStyleIdx="1" presStyleCnt="2">
        <dgm:presLayoutVars>
          <dgm:chPref val="3"/>
        </dgm:presLayoutVars>
      </dgm:prSet>
      <dgm:spPr/>
    </dgm:pt>
    <dgm:pt modelId="{2314AD3B-E313-44A7-AEFD-849DD9865A8C}" type="pres">
      <dgm:prSet presAssocID="{471CBA86-09B2-4A2B-A1A3-20F6A479014A}" presName="rootConnector" presStyleLbl="node2" presStyleIdx="1" presStyleCnt="2"/>
      <dgm:spPr/>
    </dgm:pt>
    <dgm:pt modelId="{0A7A84DB-40B6-4A4C-98D8-647EAEB142B9}" type="pres">
      <dgm:prSet presAssocID="{471CBA86-09B2-4A2B-A1A3-20F6A479014A}" presName="hierChild4" presStyleCnt="0"/>
      <dgm:spPr/>
    </dgm:pt>
    <dgm:pt modelId="{903239C9-2D51-4851-8E8D-009D03E15D1B}" type="pres">
      <dgm:prSet presAssocID="{47E09831-956A-4170-B781-9D1CF49AF547}" presName="Name37" presStyleLbl="parChTrans1D3" presStyleIdx="1" presStyleCnt="3"/>
      <dgm:spPr/>
    </dgm:pt>
    <dgm:pt modelId="{1A42F098-8AEC-4C21-BB37-93E735C90305}" type="pres">
      <dgm:prSet presAssocID="{7A8AF740-A463-4644-A396-04863130EAB4}" presName="hierRoot2" presStyleCnt="0">
        <dgm:presLayoutVars>
          <dgm:hierBranch val="init"/>
        </dgm:presLayoutVars>
      </dgm:prSet>
      <dgm:spPr/>
    </dgm:pt>
    <dgm:pt modelId="{681FBECD-C561-4B89-B152-B025B4429834}" type="pres">
      <dgm:prSet presAssocID="{7A8AF740-A463-4644-A396-04863130EAB4}" presName="rootComposite" presStyleCnt="0"/>
      <dgm:spPr/>
    </dgm:pt>
    <dgm:pt modelId="{41785196-A18D-408B-8A54-DD4B318925FB}" type="pres">
      <dgm:prSet presAssocID="{7A8AF740-A463-4644-A396-04863130EAB4}" presName="rootText" presStyleLbl="node3" presStyleIdx="1" presStyleCnt="3">
        <dgm:presLayoutVars>
          <dgm:chPref val="3"/>
        </dgm:presLayoutVars>
      </dgm:prSet>
      <dgm:spPr/>
    </dgm:pt>
    <dgm:pt modelId="{E841952A-10E0-43C8-B372-41829EF95DFE}" type="pres">
      <dgm:prSet presAssocID="{7A8AF740-A463-4644-A396-04863130EAB4}" presName="rootConnector" presStyleLbl="node3" presStyleIdx="1" presStyleCnt="3"/>
      <dgm:spPr/>
    </dgm:pt>
    <dgm:pt modelId="{749BC22F-BB8C-44C3-9D03-6185A18DA61C}" type="pres">
      <dgm:prSet presAssocID="{7A8AF740-A463-4644-A396-04863130EAB4}" presName="hierChild4" presStyleCnt="0"/>
      <dgm:spPr/>
    </dgm:pt>
    <dgm:pt modelId="{7269D612-F675-4FC6-9B9D-DEDE7A29FE89}" type="pres">
      <dgm:prSet presAssocID="{7A8AF740-A463-4644-A396-04863130EAB4}" presName="hierChild5" presStyleCnt="0"/>
      <dgm:spPr/>
    </dgm:pt>
    <dgm:pt modelId="{2342AC11-6F81-4C0A-B155-03A5846A475B}" type="pres">
      <dgm:prSet presAssocID="{5DD726E7-B551-4EA7-913C-32038C184694}" presName="Name37" presStyleLbl="parChTrans1D3" presStyleIdx="2" presStyleCnt="3"/>
      <dgm:spPr/>
    </dgm:pt>
    <dgm:pt modelId="{8E5DA750-22A9-42CF-8EFA-2AE6C0F383C3}" type="pres">
      <dgm:prSet presAssocID="{45BECB0B-A6FE-4FBA-B2EA-8406A25F3488}" presName="hierRoot2" presStyleCnt="0">
        <dgm:presLayoutVars>
          <dgm:hierBranch val="init"/>
        </dgm:presLayoutVars>
      </dgm:prSet>
      <dgm:spPr/>
    </dgm:pt>
    <dgm:pt modelId="{C52306A1-42CA-4EF3-B301-B601C7F53584}" type="pres">
      <dgm:prSet presAssocID="{45BECB0B-A6FE-4FBA-B2EA-8406A25F3488}" presName="rootComposite" presStyleCnt="0"/>
      <dgm:spPr/>
    </dgm:pt>
    <dgm:pt modelId="{AE8C4A4A-AB98-4581-A73C-78A8EB00EC5D}" type="pres">
      <dgm:prSet presAssocID="{45BECB0B-A6FE-4FBA-B2EA-8406A25F3488}" presName="rootText" presStyleLbl="node3" presStyleIdx="2" presStyleCnt="3">
        <dgm:presLayoutVars>
          <dgm:chPref val="3"/>
        </dgm:presLayoutVars>
      </dgm:prSet>
      <dgm:spPr/>
    </dgm:pt>
    <dgm:pt modelId="{5DDE4A22-6961-4297-B76C-DC64A295D6C6}" type="pres">
      <dgm:prSet presAssocID="{45BECB0B-A6FE-4FBA-B2EA-8406A25F3488}" presName="rootConnector" presStyleLbl="node3" presStyleIdx="2" presStyleCnt="3"/>
      <dgm:spPr/>
    </dgm:pt>
    <dgm:pt modelId="{1532F3F9-F91E-4786-8965-8A7C5D314D2B}" type="pres">
      <dgm:prSet presAssocID="{45BECB0B-A6FE-4FBA-B2EA-8406A25F3488}" presName="hierChild4" presStyleCnt="0"/>
      <dgm:spPr/>
    </dgm:pt>
    <dgm:pt modelId="{222427F6-0C3A-4909-8BF2-97AC705E869A}" type="pres">
      <dgm:prSet presAssocID="{45BECB0B-A6FE-4FBA-B2EA-8406A25F3488}" presName="hierChild5" presStyleCnt="0"/>
      <dgm:spPr/>
    </dgm:pt>
    <dgm:pt modelId="{564D53D8-0DC9-4B24-9D1F-24089227488E}" type="pres">
      <dgm:prSet presAssocID="{471CBA86-09B2-4A2B-A1A3-20F6A479014A}" presName="hierChild5" presStyleCnt="0"/>
      <dgm:spPr/>
    </dgm:pt>
    <dgm:pt modelId="{C3E445E1-C6F9-417A-BB24-1929C3221B71}" type="pres">
      <dgm:prSet presAssocID="{2A8A14C0-1F34-4D08-8270-6A36ADA30819}" presName="hierChild3" presStyleCnt="0"/>
      <dgm:spPr/>
    </dgm:pt>
  </dgm:ptLst>
  <dgm:cxnLst>
    <dgm:cxn modelId="{DD8EE503-8877-4715-A04B-A4AB98E473E8}" srcId="{66984457-12D4-4D94-8AA4-C73DA88960F0}" destId="{2A8A14C0-1F34-4D08-8270-6A36ADA30819}" srcOrd="0" destOrd="0" parTransId="{35F2C175-9E6F-44C4-91F7-1DA1FA0B3B8B}" sibTransId="{22E5698B-8895-4C72-8B9D-C4064FDC3CBD}"/>
    <dgm:cxn modelId="{4E86AF0A-BF1D-4DF6-A2FF-821FFD99A2B3}" type="presOf" srcId="{7A8AF740-A463-4644-A396-04863130EAB4}" destId="{41785196-A18D-408B-8A54-DD4B318925FB}" srcOrd="0" destOrd="0" presId="urn:microsoft.com/office/officeart/2005/8/layout/orgChart1"/>
    <dgm:cxn modelId="{64B0BE0E-182C-4275-BF8A-1C2E7CECA189}" srcId="{2A8A14C0-1F34-4D08-8270-6A36ADA30819}" destId="{471CBA86-09B2-4A2B-A1A3-20F6A479014A}" srcOrd="1" destOrd="0" parTransId="{5ECDC095-4084-47A6-A3F7-01A73C044F60}" sibTransId="{B4E1D1C9-5AAA-4DD5-9595-7BCBA88EF902}"/>
    <dgm:cxn modelId="{8C15FA27-8E1E-4D09-ADD2-4972E571E505}" srcId="{471CBA86-09B2-4A2B-A1A3-20F6A479014A}" destId="{45BECB0B-A6FE-4FBA-B2EA-8406A25F3488}" srcOrd="1" destOrd="0" parTransId="{5DD726E7-B551-4EA7-913C-32038C184694}" sibTransId="{93038FFC-C5D9-4E59-9DBD-1D683FF9892B}"/>
    <dgm:cxn modelId="{3483AA35-82B1-4FF7-823E-354B05C0B320}" type="presOf" srcId="{E7E52D5F-FA49-4F15-B459-4245FDC9C65D}" destId="{0C3F5279-1E01-4C43-B53B-2FA6C49BF0C1}" srcOrd="0" destOrd="0" presId="urn:microsoft.com/office/officeart/2005/8/layout/orgChart1"/>
    <dgm:cxn modelId="{BDFFA63B-8049-4D95-A016-8001243AE64F}" type="presOf" srcId="{7A8AF740-A463-4644-A396-04863130EAB4}" destId="{E841952A-10E0-43C8-B372-41829EF95DFE}" srcOrd="1" destOrd="0" presId="urn:microsoft.com/office/officeart/2005/8/layout/orgChart1"/>
    <dgm:cxn modelId="{E0515D63-E1AF-4D4E-80E2-7D06C049BD10}" type="presOf" srcId="{5ECDC095-4084-47A6-A3F7-01A73C044F60}" destId="{596367E6-89DE-41D7-8807-14CBBF8804B2}" srcOrd="0" destOrd="0" presId="urn:microsoft.com/office/officeart/2005/8/layout/orgChart1"/>
    <dgm:cxn modelId="{D9FDED69-C35E-4DB8-AC6C-B85FA081E7DD}" type="presOf" srcId="{CCE433C2-4B59-43B9-A4A4-EF6EF2191D21}" destId="{1CDAC1C3-75EE-42FE-9A7C-F6DC73902408}" srcOrd="0" destOrd="0" presId="urn:microsoft.com/office/officeart/2005/8/layout/orgChart1"/>
    <dgm:cxn modelId="{7805846C-0AF7-4A0E-9A68-BE7562C29C84}" type="presOf" srcId="{2A8A14C0-1F34-4D08-8270-6A36ADA30819}" destId="{18F40914-4E44-4048-AC0F-223EEB8B86C4}" srcOrd="0" destOrd="0" presId="urn:microsoft.com/office/officeart/2005/8/layout/orgChart1"/>
    <dgm:cxn modelId="{18160793-77B6-40F4-AE3F-68716F7CA21D}" type="presOf" srcId="{CCE433C2-4B59-43B9-A4A4-EF6EF2191D21}" destId="{ECDA7B71-14BE-430B-8EF9-5DDA98E399C7}" srcOrd="1" destOrd="0" presId="urn:microsoft.com/office/officeart/2005/8/layout/orgChart1"/>
    <dgm:cxn modelId="{E3A3AF99-527C-4241-BE7E-BF2C76A41D90}" type="presOf" srcId="{66984457-12D4-4D94-8AA4-C73DA88960F0}" destId="{21DF46D9-BBF9-43EF-8A21-E4F26F64319F}" srcOrd="0" destOrd="0" presId="urn:microsoft.com/office/officeart/2005/8/layout/orgChart1"/>
    <dgm:cxn modelId="{5218CE9B-C538-4395-9393-8891595A856B}" type="presOf" srcId="{471CBA86-09B2-4A2B-A1A3-20F6A479014A}" destId="{2314AD3B-E313-44A7-AEFD-849DD9865A8C}" srcOrd="1" destOrd="0" presId="urn:microsoft.com/office/officeart/2005/8/layout/orgChart1"/>
    <dgm:cxn modelId="{DE75B4A0-CB32-4F98-8391-2C15ABDE3FA9}" type="presOf" srcId="{471CBA86-09B2-4A2B-A1A3-20F6A479014A}" destId="{FAA2A8A8-A943-4522-A77B-A8BBA8F3F16F}" srcOrd="0" destOrd="0" presId="urn:microsoft.com/office/officeart/2005/8/layout/orgChart1"/>
    <dgm:cxn modelId="{4D527DBB-1AD4-4C79-AD79-0DFC85AADE19}" type="presOf" srcId="{5DD726E7-B551-4EA7-913C-32038C184694}" destId="{2342AC11-6F81-4C0A-B155-03A5846A475B}" srcOrd="0" destOrd="0" presId="urn:microsoft.com/office/officeart/2005/8/layout/orgChart1"/>
    <dgm:cxn modelId="{C9EA5ECE-8FAB-421D-8387-324188E47593}" type="presOf" srcId="{47E09831-956A-4170-B781-9D1CF49AF547}" destId="{903239C9-2D51-4851-8E8D-009D03E15D1B}" srcOrd="0" destOrd="0" presId="urn:microsoft.com/office/officeart/2005/8/layout/orgChart1"/>
    <dgm:cxn modelId="{98A9E8D2-74CB-4310-8514-2EEC172DEF4D}" srcId="{CCE433C2-4B59-43B9-A4A4-EF6EF2191D21}" destId="{E7E52D5F-FA49-4F15-B459-4245FDC9C65D}" srcOrd="0" destOrd="0" parTransId="{1251D18C-8279-420B-B027-7DDB23B35ACB}" sibTransId="{976A1719-FD7C-483C-A88C-2D7531434C73}"/>
    <dgm:cxn modelId="{621E1BD4-0883-4E31-9714-57DEFD74D237}" type="presOf" srcId="{E7E52D5F-FA49-4F15-B459-4245FDC9C65D}" destId="{DA3ABC74-E35C-4286-ACB7-FCEE8AAD5647}" srcOrd="1" destOrd="0" presId="urn:microsoft.com/office/officeart/2005/8/layout/orgChart1"/>
    <dgm:cxn modelId="{B416CEDD-6741-4ED5-9E28-9235C80A8A99}" type="presOf" srcId="{2A8A14C0-1F34-4D08-8270-6A36ADA30819}" destId="{192DFFBF-6C89-4D76-AC6D-BD84CDD82D73}" srcOrd="1" destOrd="0" presId="urn:microsoft.com/office/officeart/2005/8/layout/orgChart1"/>
    <dgm:cxn modelId="{D41C7BE1-E911-4E67-8532-BAB8E8614D22}" type="presOf" srcId="{1251D18C-8279-420B-B027-7DDB23B35ACB}" destId="{2F43B1EC-9844-411D-A070-41E4E1E452D2}" srcOrd="0" destOrd="0" presId="urn:microsoft.com/office/officeart/2005/8/layout/orgChart1"/>
    <dgm:cxn modelId="{428B9DEC-441C-4F11-B4FA-3C17BDDED003}" srcId="{2A8A14C0-1F34-4D08-8270-6A36ADA30819}" destId="{CCE433C2-4B59-43B9-A4A4-EF6EF2191D21}" srcOrd="0" destOrd="0" parTransId="{445B18DE-39EE-4E45-9CD7-7E78ECFB4911}" sibTransId="{C8B72AEC-C43F-469B-A627-958B1A7187AB}"/>
    <dgm:cxn modelId="{2C9339F4-B4C4-4E6C-A38D-6E12D1C021DA}" type="presOf" srcId="{45BECB0B-A6FE-4FBA-B2EA-8406A25F3488}" destId="{5DDE4A22-6961-4297-B76C-DC64A295D6C6}" srcOrd="1" destOrd="0" presId="urn:microsoft.com/office/officeart/2005/8/layout/orgChart1"/>
    <dgm:cxn modelId="{DAD334F7-333C-45F6-B39B-46DFC3DBA088}" type="presOf" srcId="{45BECB0B-A6FE-4FBA-B2EA-8406A25F3488}" destId="{AE8C4A4A-AB98-4581-A73C-78A8EB00EC5D}" srcOrd="0" destOrd="0" presId="urn:microsoft.com/office/officeart/2005/8/layout/orgChart1"/>
    <dgm:cxn modelId="{99E5C4FA-16FF-4641-89FF-3911A977C0DB}" type="presOf" srcId="{445B18DE-39EE-4E45-9CD7-7E78ECFB4911}" destId="{68F7F0CB-65EC-46FF-8529-3B9025E8D33A}" srcOrd="0" destOrd="0" presId="urn:microsoft.com/office/officeart/2005/8/layout/orgChart1"/>
    <dgm:cxn modelId="{B68650FC-FCE2-4CE8-9D76-9F1B475ACBDD}" srcId="{471CBA86-09B2-4A2B-A1A3-20F6A479014A}" destId="{7A8AF740-A463-4644-A396-04863130EAB4}" srcOrd="0" destOrd="0" parTransId="{47E09831-956A-4170-B781-9D1CF49AF547}" sibTransId="{E1F44049-8C4F-4E66-AC5F-0DED29120EB0}"/>
    <dgm:cxn modelId="{6FA98673-011F-4512-8718-0E3B9279E897}" type="presParOf" srcId="{21DF46D9-BBF9-43EF-8A21-E4F26F64319F}" destId="{8FB04EC4-7C97-43C0-BD48-D2872BB15CBC}" srcOrd="0" destOrd="0" presId="urn:microsoft.com/office/officeart/2005/8/layout/orgChart1"/>
    <dgm:cxn modelId="{437B292A-B568-4690-8CBB-3918A8F74360}" type="presParOf" srcId="{8FB04EC4-7C97-43C0-BD48-D2872BB15CBC}" destId="{DB68F501-7DE3-4A0F-A363-E8AED3B82609}" srcOrd="0" destOrd="0" presId="urn:microsoft.com/office/officeart/2005/8/layout/orgChart1"/>
    <dgm:cxn modelId="{931E802E-6D0C-4AAD-84FF-6F89C7DBA607}" type="presParOf" srcId="{DB68F501-7DE3-4A0F-A363-E8AED3B82609}" destId="{18F40914-4E44-4048-AC0F-223EEB8B86C4}" srcOrd="0" destOrd="0" presId="urn:microsoft.com/office/officeart/2005/8/layout/orgChart1"/>
    <dgm:cxn modelId="{6B09D864-3EF5-4FF6-8D29-8CF6CD105230}" type="presParOf" srcId="{DB68F501-7DE3-4A0F-A363-E8AED3B82609}" destId="{192DFFBF-6C89-4D76-AC6D-BD84CDD82D73}" srcOrd="1" destOrd="0" presId="urn:microsoft.com/office/officeart/2005/8/layout/orgChart1"/>
    <dgm:cxn modelId="{A7C5C088-7E47-4405-83B2-2DB46FC24F12}" type="presParOf" srcId="{8FB04EC4-7C97-43C0-BD48-D2872BB15CBC}" destId="{C5104B87-6B5F-4307-99D0-EBD5309E60CD}" srcOrd="1" destOrd="0" presId="urn:microsoft.com/office/officeart/2005/8/layout/orgChart1"/>
    <dgm:cxn modelId="{032A88A0-91BA-47B7-A3B5-680D09ADFBF6}" type="presParOf" srcId="{C5104B87-6B5F-4307-99D0-EBD5309E60CD}" destId="{68F7F0CB-65EC-46FF-8529-3B9025E8D33A}" srcOrd="0" destOrd="0" presId="urn:microsoft.com/office/officeart/2005/8/layout/orgChart1"/>
    <dgm:cxn modelId="{74E3FA1F-51C5-4110-BB62-425546572745}" type="presParOf" srcId="{C5104B87-6B5F-4307-99D0-EBD5309E60CD}" destId="{CE658DA6-60BF-4197-820A-9C53ACF3B806}" srcOrd="1" destOrd="0" presId="urn:microsoft.com/office/officeart/2005/8/layout/orgChart1"/>
    <dgm:cxn modelId="{F2A9884E-71FA-44DF-B393-E3153DEB37CA}" type="presParOf" srcId="{CE658DA6-60BF-4197-820A-9C53ACF3B806}" destId="{0BB94434-5526-4111-B972-AD271218CD49}" srcOrd="0" destOrd="0" presId="urn:microsoft.com/office/officeart/2005/8/layout/orgChart1"/>
    <dgm:cxn modelId="{AE6FDD30-E34A-4A9A-ABE6-83BA8A0E8F45}" type="presParOf" srcId="{0BB94434-5526-4111-B972-AD271218CD49}" destId="{1CDAC1C3-75EE-42FE-9A7C-F6DC73902408}" srcOrd="0" destOrd="0" presId="urn:microsoft.com/office/officeart/2005/8/layout/orgChart1"/>
    <dgm:cxn modelId="{AB75FFC4-FEE5-4974-B804-72125EE22647}" type="presParOf" srcId="{0BB94434-5526-4111-B972-AD271218CD49}" destId="{ECDA7B71-14BE-430B-8EF9-5DDA98E399C7}" srcOrd="1" destOrd="0" presId="urn:microsoft.com/office/officeart/2005/8/layout/orgChart1"/>
    <dgm:cxn modelId="{0D24F9BB-2912-466B-A83D-54C77FFE5800}" type="presParOf" srcId="{CE658DA6-60BF-4197-820A-9C53ACF3B806}" destId="{72494915-9491-4AF3-9831-BC4D47E3839E}" srcOrd="1" destOrd="0" presId="urn:microsoft.com/office/officeart/2005/8/layout/orgChart1"/>
    <dgm:cxn modelId="{B93D4EF1-384F-4D0E-952F-8BAB9D663410}" type="presParOf" srcId="{72494915-9491-4AF3-9831-BC4D47E3839E}" destId="{2F43B1EC-9844-411D-A070-41E4E1E452D2}" srcOrd="0" destOrd="0" presId="urn:microsoft.com/office/officeart/2005/8/layout/orgChart1"/>
    <dgm:cxn modelId="{B494FCFD-4299-4DE2-A57C-CB5869B59B83}" type="presParOf" srcId="{72494915-9491-4AF3-9831-BC4D47E3839E}" destId="{9D576D2D-B064-461E-8D3E-302D69AE03E2}" srcOrd="1" destOrd="0" presId="urn:microsoft.com/office/officeart/2005/8/layout/orgChart1"/>
    <dgm:cxn modelId="{74E7EDCD-7A20-483C-A937-A5CE528AD0FB}" type="presParOf" srcId="{9D576D2D-B064-461E-8D3E-302D69AE03E2}" destId="{A5F83427-A275-4EAD-9EFE-9DFB4489B7F2}" srcOrd="0" destOrd="0" presId="urn:microsoft.com/office/officeart/2005/8/layout/orgChart1"/>
    <dgm:cxn modelId="{DEFED64E-CFFE-44D2-BA60-D052784859EB}" type="presParOf" srcId="{A5F83427-A275-4EAD-9EFE-9DFB4489B7F2}" destId="{0C3F5279-1E01-4C43-B53B-2FA6C49BF0C1}" srcOrd="0" destOrd="0" presId="urn:microsoft.com/office/officeart/2005/8/layout/orgChart1"/>
    <dgm:cxn modelId="{17F93331-8A2C-4E07-A0FD-9709F67CCBA7}" type="presParOf" srcId="{A5F83427-A275-4EAD-9EFE-9DFB4489B7F2}" destId="{DA3ABC74-E35C-4286-ACB7-FCEE8AAD5647}" srcOrd="1" destOrd="0" presId="urn:microsoft.com/office/officeart/2005/8/layout/orgChart1"/>
    <dgm:cxn modelId="{A2CBB7BA-A1B9-43A0-B851-6EB9D5C6FAFF}" type="presParOf" srcId="{9D576D2D-B064-461E-8D3E-302D69AE03E2}" destId="{2B3206EA-3E25-4842-BF7F-F6F7F7444450}" srcOrd="1" destOrd="0" presId="urn:microsoft.com/office/officeart/2005/8/layout/orgChart1"/>
    <dgm:cxn modelId="{F134E124-96A7-410E-A7E2-D28708CBF1D9}" type="presParOf" srcId="{9D576D2D-B064-461E-8D3E-302D69AE03E2}" destId="{19DF2B9F-8E4E-47AF-A76F-67B24F6BE918}" srcOrd="2" destOrd="0" presId="urn:microsoft.com/office/officeart/2005/8/layout/orgChart1"/>
    <dgm:cxn modelId="{DCD83274-BD53-4674-AE20-5F2CB93FCA4E}" type="presParOf" srcId="{CE658DA6-60BF-4197-820A-9C53ACF3B806}" destId="{6E769CDA-CC0F-42C1-A403-DE267870B191}" srcOrd="2" destOrd="0" presId="urn:microsoft.com/office/officeart/2005/8/layout/orgChart1"/>
    <dgm:cxn modelId="{58BB7B98-F9E7-4321-A0E5-E3C01303694B}" type="presParOf" srcId="{C5104B87-6B5F-4307-99D0-EBD5309E60CD}" destId="{596367E6-89DE-41D7-8807-14CBBF8804B2}" srcOrd="2" destOrd="0" presId="urn:microsoft.com/office/officeart/2005/8/layout/orgChart1"/>
    <dgm:cxn modelId="{DA037F80-B8A2-448E-8A9C-066CB54494A5}" type="presParOf" srcId="{C5104B87-6B5F-4307-99D0-EBD5309E60CD}" destId="{B2832BBE-DB0B-46A6-95FE-A7FF73A1801C}" srcOrd="3" destOrd="0" presId="urn:microsoft.com/office/officeart/2005/8/layout/orgChart1"/>
    <dgm:cxn modelId="{B3D8C6D1-B70C-4CCC-B5F9-238E6371305F}" type="presParOf" srcId="{B2832BBE-DB0B-46A6-95FE-A7FF73A1801C}" destId="{4B512FC8-7D6B-45A2-93C9-227D7EBE9B56}" srcOrd="0" destOrd="0" presId="urn:microsoft.com/office/officeart/2005/8/layout/orgChart1"/>
    <dgm:cxn modelId="{C62039C7-47D2-401C-B880-455CF3553C3B}" type="presParOf" srcId="{4B512FC8-7D6B-45A2-93C9-227D7EBE9B56}" destId="{FAA2A8A8-A943-4522-A77B-A8BBA8F3F16F}" srcOrd="0" destOrd="0" presId="urn:microsoft.com/office/officeart/2005/8/layout/orgChart1"/>
    <dgm:cxn modelId="{96DA876E-1338-4B66-A663-E0132B97E928}" type="presParOf" srcId="{4B512FC8-7D6B-45A2-93C9-227D7EBE9B56}" destId="{2314AD3B-E313-44A7-AEFD-849DD9865A8C}" srcOrd="1" destOrd="0" presId="urn:microsoft.com/office/officeart/2005/8/layout/orgChart1"/>
    <dgm:cxn modelId="{DF8E5BB3-D289-4D07-B0C6-66778D24B94F}" type="presParOf" srcId="{B2832BBE-DB0B-46A6-95FE-A7FF73A1801C}" destId="{0A7A84DB-40B6-4A4C-98D8-647EAEB142B9}" srcOrd="1" destOrd="0" presId="urn:microsoft.com/office/officeart/2005/8/layout/orgChart1"/>
    <dgm:cxn modelId="{80BE89DD-1380-4552-BDB1-AA9D2C62412C}" type="presParOf" srcId="{0A7A84DB-40B6-4A4C-98D8-647EAEB142B9}" destId="{903239C9-2D51-4851-8E8D-009D03E15D1B}" srcOrd="0" destOrd="0" presId="urn:microsoft.com/office/officeart/2005/8/layout/orgChart1"/>
    <dgm:cxn modelId="{4ACE050D-EABA-42B2-B815-09DA87AA1CB2}" type="presParOf" srcId="{0A7A84DB-40B6-4A4C-98D8-647EAEB142B9}" destId="{1A42F098-8AEC-4C21-BB37-93E735C90305}" srcOrd="1" destOrd="0" presId="urn:microsoft.com/office/officeart/2005/8/layout/orgChart1"/>
    <dgm:cxn modelId="{4B53B09E-CF2A-421E-B7AE-09F4149813E0}" type="presParOf" srcId="{1A42F098-8AEC-4C21-BB37-93E735C90305}" destId="{681FBECD-C561-4B89-B152-B025B4429834}" srcOrd="0" destOrd="0" presId="urn:microsoft.com/office/officeart/2005/8/layout/orgChart1"/>
    <dgm:cxn modelId="{C516E771-87E1-4928-B8FD-197CA7BF148B}" type="presParOf" srcId="{681FBECD-C561-4B89-B152-B025B4429834}" destId="{41785196-A18D-408B-8A54-DD4B318925FB}" srcOrd="0" destOrd="0" presId="urn:microsoft.com/office/officeart/2005/8/layout/orgChart1"/>
    <dgm:cxn modelId="{1CCBF8C6-3794-4255-82DF-78A33E9905F5}" type="presParOf" srcId="{681FBECD-C561-4B89-B152-B025B4429834}" destId="{E841952A-10E0-43C8-B372-41829EF95DFE}" srcOrd="1" destOrd="0" presId="urn:microsoft.com/office/officeart/2005/8/layout/orgChart1"/>
    <dgm:cxn modelId="{EB5CE325-B2DD-446A-B197-1A18BB3848F5}" type="presParOf" srcId="{1A42F098-8AEC-4C21-BB37-93E735C90305}" destId="{749BC22F-BB8C-44C3-9D03-6185A18DA61C}" srcOrd="1" destOrd="0" presId="urn:microsoft.com/office/officeart/2005/8/layout/orgChart1"/>
    <dgm:cxn modelId="{ADBFF1AA-910C-417F-8245-B207A3CFF28F}" type="presParOf" srcId="{1A42F098-8AEC-4C21-BB37-93E735C90305}" destId="{7269D612-F675-4FC6-9B9D-DEDE7A29FE89}" srcOrd="2" destOrd="0" presId="urn:microsoft.com/office/officeart/2005/8/layout/orgChart1"/>
    <dgm:cxn modelId="{1F2CD499-7B57-41DD-AC6E-A1C67B12567D}" type="presParOf" srcId="{0A7A84DB-40B6-4A4C-98D8-647EAEB142B9}" destId="{2342AC11-6F81-4C0A-B155-03A5846A475B}" srcOrd="2" destOrd="0" presId="urn:microsoft.com/office/officeart/2005/8/layout/orgChart1"/>
    <dgm:cxn modelId="{59E28F69-B596-46F6-9719-C7ECD14DB1E1}" type="presParOf" srcId="{0A7A84DB-40B6-4A4C-98D8-647EAEB142B9}" destId="{8E5DA750-22A9-42CF-8EFA-2AE6C0F383C3}" srcOrd="3" destOrd="0" presId="urn:microsoft.com/office/officeart/2005/8/layout/orgChart1"/>
    <dgm:cxn modelId="{FE50CD61-554B-4975-9ABD-996B2084AE5B}" type="presParOf" srcId="{8E5DA750-22A9-42CF-8EFA-2AE6C0F383C3}" destId="{C52306A1-42CA-4EF3-B301-B601C7F53584}" srcOrd="0" destOrd="0" presId="urn:microsoft.com/office/officeart/2005/8/layout/orgChart1"/>
    <dgm:cxn modelId="{A0DED284-8009-480E-AD80-94EDF367319C}" type="presParOf" srcId="{C52306A1-42CA-4EF3-B301-B601C7F53584}" destId="{AE8C4A4A-AB98-4581-A73C-78A8EB00EC5D}" srcOrd="0" destOrd="0" presId="urn:microsoft.com/office/officeart/2005/8/layout/orgChart1"/>
    <dgm:cxn modelId="{C4B0FA64-EE3F-438A-9960-F12B61D56929}" type="presParOf" srcId="{C52306A1-42CA-4EF3-B301-B601C7F53584}" destId="{5DDE4A22-6961-4297-B76C-DC64A295D6C6}" srcOrd="1" destOrd="0" presId="urn:microsoft.com/office/officeart/2005/8/layout/orgChart1"/>
    <dgm:cxn modelId="{251D2520-8416-4EF7-8359-2BD7BDDAEE52}" type="presParOf" srcId="{8E5DA750-22A9-42CF-8EFA-2AE6C0F383C3}" destId="{1532F3F9-F91E-4786-8965-8A7C5D314D2B}" srcOrd="1" destOrd="0" presId="urn:microsoft.com/office/officeart/2005/8/layout/orgChart1"/>
    <dgm:cxn modelId="{DF1FABFC-1419-4AA4-AF99-1F77F06F0AFE}" type="presParOf" srcId="{8E5DA750-22A9-42CF-8EFA-2AE6C0F383C3}" destId="{222427F6-0C3A-4909-8BF2-97AC705E869A}" srcOrd="2" destOrd="0" presId="urn:microsoft.com/office/officeart/2005/8/layout/orgChart1"/>
    <dgm:cxn modelId="{D223BB6B-3FE3-4633-9F50-0CFB31310186}" type="presParOf" srcId="{B2832BBE-DB0B-46A6-95FE-A7FF73A1801C}" destId="{564D53D8-0DC9-4B24-9D1F-24089227488E}" srcOrd="2" destOrd="0" presId="urn:microsoft.com/office/officeart/2005/8/layout/orgChart1"/>
    <dgm:cxn modelId="{5EA45C87-3E57-49B8-95B8-979B1EF7572F}" type="presParOf" srcId="{8FB04EC4-7C97-43C0-BD48-D2872BB15CBC}" destId="{C3E445E1-C6F9-417A-BB24-1929C3221B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5FF6B-026B-493E-8B63-A1620CF59674}">
      <dsp:nvSpPr>
        <dsp:cNvPr id="0" name=""/>
        <dsp:cNvSpPr/>
      </dsp:nvSpPr>
      <dsp:spPr>
        <a:xfrm>
          <a:off x="0" y="759428"/>
          <a:ext cx="10515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416264-E52B-4E37-BC34-312381C48F27}">
      <dsp:nvSpPr>
        <dsp:cNvPr id="0" name=""/>
        <dsp:cNvSpPr/>
      </dsp:nvSpPr>
      <dsp:spPr>
        <a:xfrm>
          <a:off x="525780" y="346148"/>
          <a:ext cx="7360920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8 lessons in Year 7 and Year 8</a:t>
          </a:r>
          <a:endParaRPr lang="en-MT" sz="2800" kern="1200" dirty="0"/>
        </a:p>
      </dsp:txBody>
      <dsp:txXfrm>
        <a:off x="566129" y="386497"/>
        <a:ext cx="7280222" cy="745862"/>
      </dsp:txXfrm>
    </dsp:sp>
    <dsp:sp modelId="{5B6E19A0-6761-4311-A258-2AC62BE3A87A}">
      <dsp:nvSpPr>
        <dsp:cNvPr id="0" name=""/>
        <dsp:cNvSpPr/>
      </dsp:nvSpPr>
      <dsp:spPr>
        <a:xfrm>
          <a:off x="0" y="2029509"/>
          <a:ext cx="10515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5663B-BA30-4670-AAFF-8FD03AFFADF5}">
      <dsp:nvSpPr>
        <dsp:cNvPr id="0" name=""/>
        <dsp:cNvSpPr/>
      </dsp:nvSpPr>
      <dsp:spPr>
        <a:xfrm>
          <a:off x="525780" y="1616228"/>
          <a:ext cx="7360920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2 lessons Rotation lessons in Year 7 and Year 8</a:t>
          </a:r>
          <a:endParaRPr lang="en-MT" sz="2800" kern="1200" dirty="0"/>
        </a:p>
      </dsp:txBody>
      <dsp:txXfrm>
        <a:off x="566129" y="1656577"/>
        <a:ext cx="7280222" cy="745862"/>
      </dsp:txXfrm>
    </dsp:sp>
    <dsp:sp modelId="{78550C5A-740E-4D58-B30B-7139579FDC01}">
      <dsp:nvSpPr>
        <dsp:cNvPr id="0" name=""/>
        <dsp:cNvSpPr/>
      </dsp:nvSpPr>
      <dsp:spPr>
        <a:xfrm>
          <a:off x="0" y="3299589"/>
          <a:ext cx="10515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358D16-9EE6-48F9-8233-E49C045608C0}">
      <dsp:nvSpPr>
        <dsp:cNvPr id="0" name=""/>
        <dsp:cNvSpPr/>
      </dsp:nvSpPr>
      <dsp:spPr>
        <a:xfrm>
          <a:off x="525780" y="2886309"/>
          <a:ext cx="7360920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 4 lessons in Year 9, 10 and 11</a:t>
          </a:r>
          <a:endParaRPr lang="en-MT" sz="2800" kern="1200" dirty="0"/>
        </a:p>
      </dsp:txBody>
      <dsp:txXfrm>
        <a:off x="566129" y="2926658"/>
        <a:ext cx="7280222" cy="745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ACAC1-7EF8-4965-97D0-BFADD49E745E}">
      <dsp:nvSpPr>
        <dsp:cNvPr id="0" name=""/>
        <dsp:cNvSpPr/>
      </dsp:nvSpPr>
      <dsp:spPr>
        <a:xfrm>
          <a:off x="6133" y="592128"/>
          <a:ext cx="2648928" cy="197736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All Art-Form Subjects have an accredited programme</a:t>
          </a:r>
          <a:endParaRPr lang="en-MT" sz="2100" kern="1200" dirty="0"/>
        </a:p>
      </dsp:txBody>
      <dsp:txXfrm>
        <a:off x="52465" y="638460"/>
        <a:ext cx="2556264" cy="1931037"/>
      </dsp:txXfrm>
    </dsp:sp>
    <dsp:sp modelId="{5E3884F5-C541-4B19-96FF-609FFB54AC36}">
      <dsp:nvSpPr>
        <dsp:cNvPr id="0" name=""/>
        <dsp:cNvSpPr/>
      </dsp:nvSpPr>
      <dsp:spPr>
        <a:xfrm>
          <a:off x="6133" y="2569497"/>
          <a:ext cx="2648928" cy="8502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76200" bIns="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0" kern="1200" dirty="0"/>
            <a:t>1</a:t>
          </a:r>
          <a:endParaRPr lang="en-MT" sz="6000" kern="1200" dirty="0"/>
        </a:p>
      </dsp:txBody>
      <dsp:txXfrm>
        <a:off x="6133" y="2569497"/>
        <a:ext cx="1865442" cy="850268"/>
      </dsp:txXfrm>
    </dsp:sp>
    <dsp:sp modelId="{A30057D2-6F91-4983-ABCE-C97D5755C698}">
      <dsp:nvSpPr>
        <dsp:cNvPr id="0" name=""/>
        <dsp:cNvSpPr/>
      </dsp:nvSpPr>
      <dsp:spPr>
        <a:xfrm>
          <a:off x="1946509" y="2704555"/>
          <a:ext cx="927125" cy="92712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B2565-A68F-4B14-B4C7-DACB5BCB16D1}">
      <dsp:nvSpPr>
        <dsp:cNvPr id="0" name=""/>
        <dsp:cNvSpPr/>
      </dsp:nvSpPr>
      <dsp:spPr>
        <a:xfrm>
          <a:off x="3103324" y="592128"/>
          <a:ext cx="2648928" cy="197736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All Art-Form Subjects have an accredited programme that can be used for progression purpose</a:t>
          </a:r>
          <a:endParaRPr lang="en-MT" sz="2100" kern="1200" dirty="0"/>
        </a:p>
      </dsp:txBody>
      <dsp:txXfrm>
        <a:off x="3149656" y="638460"/>
        <a:ext cx="2556264" cy="1931037"/>
      </dsp:txXfrm>
    </dsp:sp>
    <dsp:sp modelId="{BCD89B65-05BC-41C9-A378-8ECC075C913C}">
      <dsp:nvSpPr>
        <dsp:cNvPr id="0" name=""/>
        <dsp:cNvSpPr/>
      </dsp:nvSpPr>
      <dsp:spPr>
        <a:xfrm>
          <a:off x="3103324" y="2569497"/>
          <a:ext cx="2648928" cy="8502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76200" bIns="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0" kern="1200" dirty="0"/>
            <a:t>2</a:t>
          </a:r>
          <a:endParaRPr lang="en-MT" sz="6000" kern="1200" dirty="0"/>
        </a:p>
      </dsp:txBody>
      <dsp:txXfrm>
        <a:off x="3103324" y="2569497"/>
        <a:ext cx="1865442" cy="850268"/>
      </dsp:txXfrm>
    </dsp:sp>
    <dsp:sp modelId="{617B9F59-2B4A-402B-BD52-16E1D99FEBD6}">
      <dsp:nvSpPr>
        <dsp:cNvPr id="0" name=""/>
        <dsp:cNvSpPr/>
      </dsp:nvSpPr>
      <dsp:spPr>
        <a:xfrm>
          <a:off x="5043700" y="2704555"/>
          <a:ext cx="927125" cy="92712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B038D0-6711-4E84-8B75-65869B2FBC69}">
      <dsp:nvSpPr>
        <dsp:cNvPr id="0" name=""/>
        <dsp:cNvSpPr/>
      </dsp:nvSpPr>
      <dsp:spPr>
        <a:xfrm>
          <a:off x="6200515" y="592128"/>
          <a:ext cx="2648928" cy="197736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Standardisation in the Art-Form Subjects</a:t>
          </a:r>
          <a:endParaRPr lang="en-MT" sz="2100" kern="1200" dirty="0"/>
        </a:p>
      </dsp:txBody>
      <dsp:txXfrm>
        <a:off x="6246847" y="638460"/>
        <a:ext cx="2556264" cy="1931037"/>
      </dsp:txXfrm>
    </dsp:sp>
    <dsp:sp modelId="{7BB9FC9E-18F2-4A90-BAAB-646CF5B054C3}">
      <dsp:nvSpPr>
        <dsp:cNvPr id="0" name=""/>
        <dsp:cNvSpPr/>
      </dsp:nvSpPr>
      <dsp:spPr>
        <a:xfrm>
          <a:off x="6200515" y="2569497"/>
          <a:ext cx="2648928" cy="8502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76200" bIns="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0" kern="1200" dirty="0"/>
            <a:t>3</a:t>
          </a:r>
          <a:endParaRPr lang="en-MT" sz="6000" kern="1200" dirty="0"/>
        </a:p>
      </dsp:txBody>
      <dsp:txXfrm>
        <a:off x="6200515" y="2569497"/>
        <a:ext cx="1865442" cy="850268"/>
      </dsp:txXfrm>
    </dsp:sp>
    <dsp:sp modelId="{02B93ABC-3BDE-4117-98D8-73832A36C849}">
      <dsp:nvSpPr>
        <dsp:cNvPr id="0" name=""/>
        <dsp:cNvSpPr/>
      </dsp:nvSpPr>
      <dsp:spPr>
        <a:xfrm>
          <a:off x="8140891" y="2704555"/>
          <a:ext cx="927125" cy="92712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6657D-883B-4A3A-A146-7F24A95DCF00}">
      <dsp:nvSpPr>
        <dsp:cNvPr id="0" name=""/>
        <dsp:cNvSpPr/>
      </dsp:nvSpPr>
      <dsp:spPr>
        <a:xfrm>
          <a:off x="5164607" y="2619731"/>
          <a:ext cx="4100467" cy="48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464"/>
              </a:lnTo>
              <a:lnTo>
                <a:pt x="4100467" y="332464"/>
              </a:lnTo>
              <a:lnTo>
                <a:pt x="4100467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BD29D-5F33-410A-9127-F5CEADE7BF24}">
      <dsp:nvSpPr>
        <dsp:cNvPr id="0" name=""/>
        <dsp:cNvSpPr/>
      </dsp:nvSpPr>
      <dsp:spPr>
        <a:xfrm>
          <a:off x="5164607" y="2619731"/>
          <a:ext cx="2050233" cy="48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464"/>
              </a:lnTo>
              <a:lnTo>
                <a:pt x="2050233" y="332464"/>
              </a:lnTo>
              <a:lnTo>
                <a:pt x="2050233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269849-E7E3-4FBE-86AB-F234EE884AE0}">
      <dsp:nvSpPr>
        <dsp:cNvPr id="0" name=""/>
        <dsp:cNvSpPr/>
      </dsp:nvSpPr>
      <dsp:spPr>
        <a:xfrm>
          <a:off x="5118887" y="2619731"/>
          <a:ext cx="91440" cy="4878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182AC-D447-4515-809A-F76454701BB4}">
      <dsp:nvSpPr>
        <dsp:cNvPr id="0" name=""/>
        <dsp:cNvSpPr/>
      </dsp:nvSpPr>
      <dsp:spPr>
        <a:xfrm>
          <a:off x="3114373" y="2619731"/>
          <a:ext cx="2050233" cy="487862"/>
        </a:xfrm>
        <a:custGeom>
          <a:avLst/>
          <a:gdLst/>
          <a:ahLst/>
          <a:cxnLst/>
          <a:rect l="0" t="0" r="0" b="0"/>
          <a:pathLst>
            <a:path>
              <a:moveTo>
                <a:pt x="2050233" y="0"/>
              </a:moveTo>
              <a:lnTo>
                <a:pt x="2050233" y="332464"/>
              </a:lnTo>
              <a:lnTo>
                <a:pt x="0" y="332464"/>
              </a:lnTo>
              <a:lnTo>
                <a:pt x="0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FEDE3-A914-47A9-BAA0-6A849B59505E}">
      <dsp:nvSpPr>
        <dsp:cNvPr id="0" name=""/>
        <dsp:cNvSpPr/>
      </dsp:nvSpPr>
      <dsp:spPr>
        <a:xfrm>
          <a:off x="1064139" y="2619731"/>
          <a:ext cx="4100467" cy="487862"/>
        </a:xfrm>
        <a:custGeom>
          <a:avLst/>
          <a:gdLst/>
          <a:ahLst/>
          <a:cxnLst/>
          <a:rect l="0" t="0" r="0" b="0"/>
          <a:pathLst>
            <a:path>
              <a:moveTo>
                <a:pt x="4100467" y="0"/>
              </a:moveTo>
              <a:lnTo>
                <a:pt x="4100467" y="332464"/>
              </a:lnTo>
              <a:lnTo>
                <a:pt x="0" y="332464"/>
              </a:lnTo>
              <a:lnTo>
                <a:pt x="0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02F-E9EF-456F-8E20-5C05FB498094}">
      <dsp:nvSpPr>
        <dsp:cNvPr id="0" name=""/>
        <dsp:cNvSpPr/>
      </dsp:nvSpPr>
      <dsp:spPr>
        <a:xfrm>
          <a:off x="5118887" y="1066678"/>
          <a:ext cx="91440" cy="4878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78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064C9-994B-4A64-BE7E-407964ED4253}">
      <dsp:nvSpPr>
        <dsp:cNvPr id="0" name=""/>
        <dsp:cNvSpPr/>
      </dsp:nvSpPr>
      <dsp:spPr>
        <a:xfrm>
          <a:off x="4325875" y="1489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4E2709-CC6C-4E51-9DC5-218520ABB590}">
      <dsp:nvSpPr>
        <dsp:cNvPr id="0" name=""/>
        <dsp:cNvSpPr/>
      </dsp:nvSpPr>
      <dsp:spPr>
        <a:xfrm>
          <a:off x="4512260" y="178554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VET QUAIFICATION IN PERFORMANCE</a:t>
          </a:r>
          <a:endParaRPr lang="en-MT" sz="1600" kern="1200" dirty="0"/>
        </a:p>
      </dsp:txBody>
      <dsp:txXfrm>
        <a:off x="4543458" y="209752"/>
        <a:ext cx="1615068" cy="1002793"/>
      </dsp:txXfrm>
    </dsp:sp>
    <dsp:sp modelId="{4C19E31D-76E8-4C67-BF28-F097412AB4EC}">
      <dsp:nvSpPr>
        <dsp:cNvPr id="0" name=""/>
        <dsp:cNvSpPr/>
      </dsp:nvSpPr>
      <dsp:spPr>
        <a:xfrm>
          <a:off x="4325875" y="1554541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6CA325-22CC-4A33-B50F-88E4C7B06B60}">
      <dsp:nvSpPr>
        <dsp:cNvPr id="0" name=""/>
        <dsp:cNvSpPr/>
      </dsp:nvSpPr>
      <dsp:spPr>
        <a:xfrm>
          <a:off x="4512260" y="1731606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MAJORING IN…</a:t>
          </a:r>
          <a:endParaRPr lang="en-MT" sz="1600" kern="1200" dirty="0"/>
        </a:p>
      </dsp:txBody>
      <dsp:txXfrm>
        <a:off x="4543458" y="1762804"/>
        <a:ext cx="1615068" cy="1002793"/>
      </dsp:txXfrm>
    </dsp:sp>
    <dsp:sp modelId="{67B356CE-E7F1-409B-BC5C-0FA49D6A0BE4}">
      <dsp:nvSpPr>
        <dsp:cNvPr id="0" name=""/>
        <dsp:cNvSpPr/>
      </dsp:nvSpPr>
      <dsp:spPr>
        <a:xfrm>
          <a:off x="225407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34CD42-43C6-4671-A4CC-436A1DAB50CA}">
      <dsp:nvSpPr>
        <dsp:cNvPr id="0" name=""/>
        <dsp:cNvSpPr/>
      </dsp:nvSpPr>
      <dsp:spPr>
        <a:xfrm>
          <a:off x="411792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ART</a:t>
          </a:r>
          <a:endParaRPr lang="en-MT" sz="1600" kern="1200" dirty="0"/>
        </a:p>
      </dsp:txBody>
      <dsp:txXfrm>
        <a:off x="442990" y="3315857"/>
        <a:ext cx="1615068" cy="1002793"/>
      </dsp:txXfrm>
    </dsp:sp>
    <dsp:sp modelId="{35FAA0E8-8A5E-4CCA-9456-FB7B4F6667FD}">
      <dsp:nvSpPr>
        <dsp:cNvPr id="0" name=""/>
        <dsp:cNvSpPr/>
      </dsp:nvSpPr>
      <dsp:spPr>
        <a:xfrm>
          <a:off x="2275641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D8BC0-B2C0-4130-8905-2B3D23FA9FDF}">
      <dsp:nvSpPr>
        <dsp:cNvPr id="0" name=""/>
        <dsp:cNvSpPr/>
      </dsp:nvSpPr>
      <dsp:spPr>
        <a:xfrm>
          <a:off x="2462026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DANCE</a:t>
          </a:r>
          <a:endParaRPr lang="en-MT" sz="1600" kern="1200" dirty="0"/>
        </a:p>
      </dsp:txBody>
      <dsp:txXfrm>
        <a:off x="2493224" y="3315857"/>
        <a:ext cx="1615068" cy="1002793"/>
      </dsp:txXfrm>
    </dsp:sp>
    <dsp:sp modelId="{62BFA314-F8F7-4AED-A122-AF7332AAA909}">
      <dsp:nvSpPr>
        <dsp:cNvPr id="0" name=""/>
        <dsp:cNvSpPr/>
      </dsp:nvSpPr>
      <dsp:spPr>
        <a:xfrm>
          <a:off x="4325875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0FA2AE-AB8A-430D-955B-B679D986508E}">
      <dsp:nvSpPr>
        <dsp:cNvPr id="0" name=""/>
        <dsp:cNvSpPr/>
      </dsp:nvSpPr>
      <dsp:spPr>
        <a:xfrm>
          <a:off x="4512260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DRAMA</a:t>
          </a:r>
          <a:endParaRPr lang="en-MT" sz="1600" kern="1200" dirty="0"/>
        </a:p>
      </dsp:txBody>
      <dsp:txXfrm>
        <a:off x="4543458" y="3315857"/>
        <a:ext cx="1615068" cy="1002793"/>
      </dsp:txXfrm>
    </dsp:sp>
    <dsp:sp modelId="{B6C1FBF2-1D07-44BE-B9FF-A31D42CEBE81}">
      <dsp:nvSpPr>
        <dsp:cNvPr id="0" name=""/>
        <dsp:cNvSpPr/>
      </dsp:nvSpPr>
      <dsp:spPr>
        <a:xfrm>
          <a:off x="6376109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F43154-583F-4871-8FAC-99659EFAF01F}">
      <dsp:nvSpPr>
        <dsp:cNvPr id="0" name=""/>
        <dsp:cNvSpPr/>
      </dsp:nvSpPr>
      <dsp:spPr>
        <a:xfrm>
          <a:off x="6562494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MEDIA</a:t>
          </a:r>
          <a:endParaRPr lang="en-MT" sz="1600" kern="1200" dirty="0"/>
        </a:p>
      </dsp:txBody>
      <dsp:txXfrm>
        <a:off x="6593692" y="3315857"/>
        <a:ext cx="1615068" cy="1002793"/>
      </dsp:txXfrm>
    </dsp:sp>
    <dsp:sp modelId="{3844C91B-5D8D-4DA9-9F5B-EFD82B1216BB}">
      <dsp:nvSpPr>
        <dsp:cNvPr id="0" name=""/>
        <dsp:cNvSpPr/>
      </dsp:nvSpPr>
      <dsp:spPr>
        <a:xfrm>
          <a:off x="8426343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35B28-0B5B-40AA-B779-26C29FFB4C8E}">
      <dsp:nvSpPr>
        <dsp:cNvPr id="0" name=""/>
        <dsp:cNvSpPr/>
      </dsp:nvSpPr>
      <dsp:spPr>
        <a:xfrm>
          <a:off x="8612728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MUSIC</a:t>
          </a:r>
          <a:endParaRPr lang="en-MT" sz="1600" kern="1200" dirty="0"/>
        </a:p>
      </dsp:txBody>
      <dsp:txXfrm>
        <a:off x="8643926" y="3315857"/>
        <a:ext cx="1615068" cy="10027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BED25-A77B-4CC9-882E-CAB0E343217F}">
      <dsp:nvSpPr>
        <dsp:cNvPr id="0" name=""/>
        <dsp:cNvSpPr/>
      </dsp:nvSpPr>
      <dsp:spPr>
        <a:xfrm>
          <a:off x="2615397" y="1274916"/>
          <a:ext cx="158039" cy="2728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8822"/>
              </a:lnTo>
              <a:lnTo>
                <a:pt x="158039" y="272882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A0614-4E27-4C88-9921-AFA5835CFD2C}">
      <dsp:nvSpPr>
        <dsp:cNvPr id="0" name=""/>
        <dsp:cNvSpPr/>
      </dsp:nvSpPr>
      <dsp:spPr>
        <a:xfrm>
          <a:off x="2615397" y="1274916"/>
          <a:ext cx="158039" cy="1980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0766"/>
              </a:lnTo>
              <a:lnTo>
                <a:pt x="158039" y="198076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38B84-8E4F-45A6-B950-3C6A9FA2993D}">
      <dsp:nvSpPr>
        <dsp:cNvPr id="0" name=""/>
        <dsp:cNvSpPr/>
      </dsp:nvSpPr>
      <dsp:spPr>
        <a:xfrm>
          <a:off x="2615397" y="1274916"/>
          <a:ext cx="158039" cy="1232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2711"/>
              </a:lnTo>
              <a:lnTo>
                <a:pt x="158039" y="123271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2D6D02-2162-4E25-A092-E821E174062D}">
      <dsp:nvSpPr>
        <dsp:cNvPr id="0" name=""/>
        <dsp:cNvSpPr/>
      </dsp:nvSpPr>
      <dsp:spPr>
        <a:xfrm>
          <a:off x="2615397" y="1274916"/>
          <a:ext cx="158039" cy="484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655"/>
              </a:lnTo>
              <a:lnTo>
                <a:pt x="158039" y="484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EBAD3-EC6B-499E-9B52-773A8F49872F}">
      <dsp:nvSpPr>
        <dsp:cNvPr id="0" name=""/>
        <dsp:cNvSpPr/>
      </dsp:nvSpPr>
      <dsp:spPr>
        <a:xfrm>
          <a:off x="2399410" y="526861"/>
          <a:ext cx="637427" cy="221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627"/>
              </a:lnTo>
              <a:lnTo>
                <a:pt x="637427" y="110627"/>
              </a:lnTo>
              <a:lnTo>
                <a:pt x="637427" y="2212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8C372-3A7D-4004-BAB7-4592AB1F9E6D}">
      <dsp:nvSpPr>
        <dsp:cNvPr id="0" name=""/>
        <dsp:cNvSpPr/>
      </dsp:nvSpPr>
      <dsp:spPr>
        <a:xfrm>
          <a:off x="1340542" y="1274916"/>
          <a:ext cx="158039" cy="484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655"/>
              </a:lnTo>
              <a:lnTo>
                <a:pt x="158039" y="484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EE919-DB9B-4760-BD06-D3600ED72BB3}">
      <dsp:nvSpPr>
        <dsp:cNvPr id="0" name=""/>
        <dsp:cNvSpPr/>
      </dsp:nvSpPr>
      <dsp:spPr>
        <a:xfrm>
          <a:off x="1761982" y="526861"/>
          <a:ext cx="637427" cy="221255"/>
        </a:xfrm>
        <a:custGeom>
          <a:avLst/>
          <a:gdLst/>
          <a:ahLst/>
          <a:cxnLst/>
          <a:rect l="0" t="0" r="0" b="0"/>
          <a:pathLst>
            <a:path>
              <a:moveTo>
                <a:pt x="637427" y="0"/>
              </a:moveTo>
              <a:lnTo>
                <a:pt x="637427" y="110627"/>
              </a:lnTo>
              <a:lnTo>
                <a:pt x="0" y="110627"/>
              </a:lnTo>
              <a:lnTo>
                <a:pt x="0" y="2212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C7E97-F274-41D1-BE5B-0834D17B8B45}">
      <dsp:nvSpPr>
        <dsp:cNvPr id="0" name=""/>
        <dsp:cNvSpPr/>
      </dsp:nvSpPr>
      <dsp:spPr>
        <a:xfrm>
          <a:off x="1872610" y="61"/>
          <a:ext cx="1053599" cy="52679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Assessment Year 7s and 8s</a:t>
          </a:r>
          <a:endParaRPr lang="en-MT" sz="1200" u="none" kern="1200"/>
        </a:p>
      </dsp:txBody>
      <dsp:txXfrm>
        <a:off x="1872610" y="61"/>
        <a:ext cx="1053599" cy="526799"/>
      </dsp:txXfrm>
    </dsp:sp>
    <dsp:sp modelId="{4A7DBB9A-7A11-4945-9123-BA1B52DD8545}">
      <dsp:nvSpPr>
        <dsp:cNvPr id="0" name=""/>
        <dsp:cNvSpPr/>
      </dsp:nvSpPr>
      <dsp:spPr>
        <a:xfrm>
          <a:off x="1235182" y="748116"/>
          <a:ext cx="1053599" cy="52679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60% Continuous</a:t>
          </a:r>
          <a:endParaRPr lang="en-MT" sz="1200" u="none" kern="1200"/>
        </a:p>
      </dsp:txBody>
      <dsp:txXfrm>
        <a:off x="1235182" y="748116"/>
        <a:ext cx="1053599" cy="526799"/>
      </dsp:txXfrm>
    </dsp:sp>
    <dsp:sp modelId="{F4905048-95DE-4066-9265-68E3261E7E9B}">
      <dsp:nvSpPr>
        <dsp:cNvPr id="0" name=""/>
        <dsp:cNvSpPr/>
      </dsp:nvSpPr>
      <dsp:spPr>
        <a:xfrm>
          <a:off x="1498582" y="1496172"/>
          <a:ext cx="1053599" cy="526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 dirty="0"/>
            <a:t>At least 6 coursework per year</a:t>
          </a:r>
          <a:endParaRPr lang="en-MT" sz="1200" u="none" kern="1200" dirty="0"/>
        </a:p>
      </dsp:txBody>
      <dsp:txXfrm>
        <a:off x="1498582" y="1496172"/>
        <a:ext cx="1053599" cy="526799"/>
      </dsp:txXfrm>
    </dsp:sp>
    <dsp:sp modelId="{DE8E3C3B-02AB-43AD-82B4-BBDF10AE9C94}">
      <dsp:nvSpPr>
        <dsp:cNvPr id="0" name=""/>
        <dsp:cNvSpPr/>
      </dsp:nvSpPr>
      <dsp:spPr>
        <a:xfrm>
          <a:off x="2510038" y="748116"/>
          <a:ext cx="1053599" cy="52679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40% Controlled</a:t>
          </a:r>
          <a:endParaRPr lang="en-MT" sz="1200" u="none" kern="1200"/>
        </a:p>
      </dsp:txBody>
      <dsp:txXfrm>
        <a:off x="2510038" y="748116"/>
        <a:ext cx="1053599" cy="526799"/>
      </dsp:txXfrm>
    </dsp:sp>
    <dsp:sp modelId="{C620974C-000F-4469-9660-B9DB56FF8015}">
      <dsp:nvSpPr>
        <dsp:cNvPr id="0" name=""/>
        <dsp:cNvSpPr/>
      </dsp:nvSpPr>
      <dsp:spPr>
        <a:xfrm>
          <a:off x="2773437" y="1496172"/>
          <a:ext cx="1053599" cy="526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15% Performance</a:t>
          </a:r>
          <a:endParaRPr lang="en-MT" sz="1200" u="none" kern="1200"/>
        </a:p>
      </dsp:txBody>
      <dsp:txXfrm>
        <a:off x="2773437" y="1496172"/>
        <a:ext cx="1053599" cy="526799"/>
      </dsp:txXfrm>
    </dsp:sp>
    <dsp:sp modelId="{884AE11E-FECA-4F4C-9490-AC4BFF8CAC6E}">
      <dsp:nvSpPr>
        <dsp:cNvPr id="0" name=""/>
        <dsp:cNvSpPr/>
      </dsp:nvSpPr>
      <dsp:spPr>
        <a:xfrm>
          <a:off x="2773437" y="2244227"/>
          <a:ext cx="1053599" cy="526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7.5 % Practical</a:t>
          </a:r>
          <a:endParaRPr lang="en-MT" sz="1200" u="none" kern="1200"/>
        </a:p>
      </dsp:txBody>
      <dsp:txXfrm>
        <a:off x="2773437" y="2244227"/>
        <a:ext cx="1053599" cy="526799"/>
      </dsp:txXfrm>
    </dsp:sp>
    <dsp:sp modelId="{4ED1C64C-5421-47C9-8942-12E3F8AF959C}">
      <dsp:nvSpPr>
        <dsp:cNvPr id="0" name=""/>
        <dsp:cNvSpPr/>
      </dsp:nvSpPr>
      <dsp:spPr>
        <a:xfrm>
          <a:off x="2773437" y="2992283"/>
          <a:ext cx="1053599" cy="526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7.5% Theory</a:t>
          </a:r>
          <a:endParaRPr lang="en-MT" sz="1200" u="none" kern="1200"/>
        </a:p>
      </dsp:txBody>
      <dsp:txXfrm>
        <a:off x="2773437" y="2992283"/>
        <a:ext cx="1053599" cy="526799"/>
      </dsp:txXfrm>
    </dsp:sp>
    <dsp:sp modelId="{B2270703-9F9C-4A41-B097-E7996430F5C6}">
      <dsp:nvSpPr>
        <dsp:cNvPr id="0" name=""/>
        <dsp:cNvSpPr/>
      </dsp:nvSpPr>
      <dsp:spPr>
        <a:xfrm>
          <a:off x="2773437" y="3740338"/>
          <a:ext cx="1053599" cy="526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10% Journal</a:t>
          </a:r>
          <a:endParaRPr lang="en-MT" sz="1200" u="none" kern="1200"/>
        </a:p>
      </dsp:txBody>
      <dsp:txXfrm>
        <a:off x="2773437" y="3740338"/>
        <a:ext cx="1053599" cy="5267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2AC11-6F81-4C0A-B155-03A5846A475B}">
      <dsp:nvSpPr>
        <dsp:cNvPr id="0" name=""/>
        <dsp:cNvSpPr/>
      </dsp:nvSpPr>
      <dsp:spPr>
        <a:xfrm>
          <a:off x="2892420" y="1339795"/>
          <a:ext cx="166084" cy="1295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5459"/>
              </a:lnTo>
              <a:lnTo>
                <a:pt x="166084" y="129545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3239C9-2D51-4851-8E8D-009D03E15D1B}">
      <dsp:nvSpPr>
        <dsp:cNvPr id="0" name=""/>
        <dsp:cNvSpPr/>
      </dsp:nvSpPr>
      <dsp:spPr>
        <a:xfrm>
          <a:off x="2892420" y="1339795"/>
          <a:ext cx="166084" cy="509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325"/>
              </a:lnTo>
              <a:lnTo>
                <a:pt x="166084" y="5093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367E6-89DE-41D7-8807-14CBBF8804B2}">
      <dsp:nvSpPr>
        <dsp:cNvPr id="0" name=""/>
        <dsp:cNvSpPr/>
      </dsp:nvSpPr>
      <dsp:spPr>
        <a:xfrm>
          <a:off x="2665438" y="553662"/>
          <a:ext cx="669874" cy="232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259"/>
              </a:lnTo>
              <a:lnTo>
                <a:pt x="669874" y="116259"/>
              </a:lnTo>
              <a:lnTo>
                <a:pt x="669874" y="23251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3B1EC-9844-411D-A070-41E4E1E452D2}">
      <dsp:nvSpPr>
        <dsp:cNvPr id="0" name=""/>
        <dsp:cNvSpPr/>
      </dsp:nvSpPr>
      <dsp:spPr>
        <a:xfrm>
          <a:off x="1552672" y="1339795"/>
          <a:ext cx="166084" cy="509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325"/>
              </a:lnTo>
              <a:lnTo>
                <a:pt x="166084" y="5093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7F0CB-65EC-46FF-8529-3B9025E8D33A}">
      <dsp:nvSpPr>
        <dsp:cNvPr id="0" name=""/>
        <dsp:cNvSpPr/>
      </dsp:nvSpPr>
      <dsp:spPr>
        <a:xfrm>
          <a:off x="1995564" y="553662"/>
          <a:ext cx="669874" cy="232518"/>
        </a:xfrm>
        <a:custGeom>
          <a:avLst/>
          <a:gdLst/>
          <a:ahLst/>
          <a:cxnLst/>
          <a:rect l="0" t="0" r="0" b="0"/>
          <a:pathLst>
            <a:path>
              <a:moveTo>
                <a:pt x="669874" y="0"/>
              </a:moveTo>
              <a:lnTo>
                <a:pt x="669874" y="116259"/>
              </a:lnTo>
              <a:lnTo>
                <a:pt x="0" y="116259"/>
              </a:lnTo>
              <a:lnTo>
                <a:pt x="0" y="23251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F40914-4E44-4048-AC0F-223EEB8B86C4}">
      <dsp:nvSpPr>
        <dsp:cNvPr id="0" name=""/>
        <dsp:cNvSpPr/>
      </dsp:nvSpPr>
      <dsp:spPr>
        <a:xfrm>
          <a:off x="2111823" y="47"/>
          <a:ext cx="1107230" cy="55361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Assessment Year 9s, 10s and 11s</a:t>
          </a:r>
          <a:endParaRPr lang="en-MT" sz="1200" u="none" kern="1200"/>
        </a:p>
      </dsp:txBody>
      <dsp:txXfrm>
        <a:off x="2111823" y="47"/>
        <a:ext cx="1107230" cy="553615"/>
      </dsp:txXfrm>
    </dsp:sp>
    <dsp:sp modelId="{1CDAC1C3-75EE-42FE-9A7C-F6DC73902408}">
      <dsp:nvSpPr>
        <dsp:cNvPr id="0" name=""/>
        <dsp:cNvSpPr/>
      </dsp:nvSpPr>
      <dsp:spPr>
        <a:xfrm>
          <a:off x="1441949" y="786180"/>
          <a:ext cx="1107230" cy="55361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60% Continuous</a:t>
          </a:r>
          <a:endParaRPr lang="en-MT" sz="1200" u="none" kern="1200"/>
        </a:p>
      </dsp:txBody>
      <dsp:txXfrm>
        <a:off x="1441949" y="786180"/>
        <a:ext cx="1107230" cy="553615"/>
      </dsp:txXfrm>
    </dsp:sp>
    <dsp:sp modelId="{0C3F5279-1E01-4C43-B53B-2FA6C49BF0C1}">
      <dsp:nvSpPr>
        <dsp:cNvPr id="0" name=""/>
        <dsp:cNvSpPr/>
      </dsp:nvSpPr>
      <dsp:spPr>
        <a:xfrm>
          <a:off x="1718756" y="1572314"/>
          <a:ext cx="1107230" cy="55361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 dirty="0"/>
            <a:t>At least 4/ 6 coursework per year </a:t>
          </a:r>
          <a:endParaRPr lang="en-MT" sz="1200" u="none" kern="1200" dirty="0"/>
        </a:p>
      </dsp:txBody>
      <dsp:txXfrm>
        <a:off x="1718756" y="1572314"/>
        <a:ext cx="1107230" cy="553615"/>
      </dsp:txXfrm>
    </dsp:sp>
    <dsp:sp modelId="{FAA2A8A8-A943-4522-A77B-A8BBA8F3F16F}">
      <dsp:nvSpPr>
        <dsp:cNvPr id="0" name=""/>
        <dsp:cNvSpPr/>
      </dsp:nvSpPr>
      <dsp:spPr>
        <a:xfrm>
          <a:off x="2781697" y="786180"/>
          <a:ext cx="1107230" cy="55361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40% Controlled</a:t>
          </a:r>
          <a:endParaRPr lang="en-MT" sz="1200" u="none" kern="1200"/>
        </a:p>
      </dsp:txBody>
      <dsp:txXfrm>
        <a:off x="2781697" y="786180"/>
        <a:ext cx="1107230" cy="553615"/>
      </dsp:txXfrm>
    </dsp:sp>
    <dsp:sp modelId="{41785196-A18D-408B-8A54-DD4B318925FB}">
      <dsp:nvSpPr>
        <dsp:cNvPr id="0" name=""/>
        <dsp:cNvSpPr/>
      </dsp:nvSpPr>
      <dsp:spPr>
        <a:xfrm>
          <a:off x="3058505" y="1572314"/>
          <a:ext cx="1107230" cy="55361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30% Performance</a:t>
          </a:r>
          <a:endParaRPr lang="en-MT" sz="1200" u="none" kern="1200"/>
        </a:p>
      </dsp:txBody>
      <dsp:txXfrm>
        <a:off x="3058505" y="1572314"/>
        <a:ext cx="1107230" cy="553615"/>
      </dsp:txXfrm>
    </dsp:sp>
    <dsp:sp modelId="{AE8C4A4A-AB98-4581-A73C-78A8EB00EC5D}">
      <dsp:nvSpPr>
        <dsp:cNvPr id="0" name=""/>
        <dsp:cNvSpPr/>
      </dsp:nvSpPr>
      <dsp:spPr>
        <a:xfrm>
          <a:off x="3058505" y="2358447"/>
          <a:ext cx="1107230" cy="55361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u="none" kern="1200"/>
            <a:t>10% Journal</a:t>
          </a:r>
          <a:endParaRPr lang="en-MT" sz="1200" u="none" kern="1200"/>
        </a:p>
      </dsp:txBody>
      <dsp:txXfrm>
        <a:off x="3058505" y="2358447"/>
        <a:ext cx="1107230" cy="553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B3B88-C698-0193-DCA3-F41C23899B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15C38-B19D-5E49-BBB2-210F39ADF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83E53-D4E9-3729-4C3B-F60BCB97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B87B-C5B5-1E1D-C978-45A5F241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EDCF6-F564-1DF8-9BFD-875C8D4FA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395320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435D7-2D89-D54F-E132-BEBD985B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F258F8-31A8-DCB1-4669-79AC22C68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72B4B-75E9-6E82-9931-F906C1CB4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07468-42F1-4428-EDD6-419F2534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A559C-D767-9D7A-6628-A51C7637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854875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69769-C003-906E-5B17-BD836D6CE4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5C59F-0EE1-9EA9-F5F8-0360AB912B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FB0CB-F2FE-EBE2-BAF3-597121D0D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EFFC3-049D-5933-D2D7-AAF324AF2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31488-1044-FA55-FA17-0D512307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118683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D1749-231B-BD4A-7BAE-51C5578E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13709-9F9C-EED6-BECC-AD690DB67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5887F-3F93-8162-D167-1FF0AF116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D4D7-57F0-20EB-BA2D-322B02594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C8DAD-15AC-5CB1-2900-D7B72928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125287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21CBD-3ACA-2C93-CE43-11DD0714C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98821-1BC9-D8C6-B178-5F9CD629F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53B73-A6FE-9B0F-7E21-D0B175381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D120A-2078-8FED-7FB2-EEB5ED8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CA2E1-7D82-8882-8306-8E0D331E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28565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C2347-794B-6B11-6151-47635B070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389B-9FBC-4C25-2576-4DA434BF2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0F5FE-7EE1-ED91-BC4A-D8D9AAC4F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5125D-E5CD-8779-7C7B-9A5AE1DF8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22F7C-F151-30A5-A30E-10D3024E8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B34D4-B439-0EAA-888D-6F9043CC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426253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E71B9-EBA0-CBAB-2DB6-AD5E37954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EB154-5352-2173-19C5-300C56FBE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71198E-247D-6029-BFF6-5FD9184DF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0758D-8361-04EB-151B-7CA92A22BF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98510E-9982-C29A-8D71-8D8E944EA4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B97815-80D5-0DB6-9F4C-26A1AE31A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9833B5-B4F2-2F7C-98FC-95725407A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7DB989-48E1-B558-C2B5-BAA8FF694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5141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B2B0-D105-F923-DCC1-8FEA525D0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D243A-718D-2F61-152E-09606D964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A78336-B274-EACF-12DF-748B9CACD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C92A0-5450-8C42-6504-7989CDD61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49740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0100DB-6FAD-6D6A-7E6B-E066A46E6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646A86-67B4-29DE-9E82-E7DD02CEF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34F88-2945-3B94-F933-984DFA6A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46960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BBC1E-6D33-F387-EF2C-4E654AECB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9B90F-C8A9-CFBA-0285-6B0B5AC30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4E29F-F7F0-C7F5-1653-59189A8C0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4F7A5-C3CF-8A5C-BAF1-40A28D9E3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77E51-3338-0BB1-75BF-0307733B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02E91-A29F-345A-C025-ED9F8BCE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91798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BB4DB-BE76-EB89-EC89-F15555BB8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901F37-46A9-4FEE-8D44-CD7341B203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0780B-912A-6AD1-B660-6E213C54FD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EAB25-0870-56B1-81F1-0C6341C00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D2A2E-B0B1-B435-9945-1F66BCB8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B2507-8BD3-C9FA-F992-92C09C90F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31384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0A3BF1-F0CC-4EBB-AE3C-A4E8CCF0A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90236-790F-8764-DFA3-47ACC2E71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D9DE4-F85F-0500-4A71-EFF13B4332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98C30-3425-4E17-8C17-9ED68D299686}" type="datetimeFigureOut">
              <a:rPr lang="en-MT" smtClean="0"/>
              <a:t>01/10/2022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3CD28-2681-6B8C-91DB-7DC3AA45E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CF27A-A478-0AD6-249F-1EDE1E185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DECA7-AE3B-4BD5-B472-4B30AE1E7B02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37462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F530C-A16B-B5CD-88E1-208AAD1A1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09AA8-A6D8-F701-72AC-DB36CDF57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T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C50878A5-4405-9698-ADE8-2A86C5711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6">
            <a:extLst>
              <a:ext uri="{FF2B5EF4-FFF2-40B4-BE49-F238E27FC236}">
                <a16:creationId xmlns:a16="http://schemas.microsoft.com/office/drawing/2014/main" id="{0FEEF25B-13A2-6ADF-15C9-DAEC7051A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593B926E-2BFD-6DE2-2C77-B5F83316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2C120C31-E51F-02CE-063F-BF03BDB66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>
            <a:extLst>
              <a:ext uri="{FF2B5EF4-FFF2-40B4-BE49-F238E27FC236}">
                <a16:creationId xmlns:a16="http://schemas.microsoft.com/office/drawing/2014/main" id="{76978A57-49E4-5F2C-4AB4-6FA450A23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7E8178E8-15C8-3C7B-4B02-1702E1AEE0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BE21F1AF-A186-1730-78C6-D553B7BCC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50ED6E9-A092-F194-8A59-698E35547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B0554656-9FC8-640C-781C-9EBDCDF1E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0F881DE5-5454-5350-A57B-68B3459F7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1">
            <a:extLst>
              <a:ext uri="{FF2B5EF4-FFF2-40B4-BE49-F238E27FC236}">
                <a16:creationId xmlns:a16="http://schemas.microsoft.com/office/drawing/2014/main" id="{0B7E11D4-799A-FD7A-9A66-6A4674AC07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5481A03-5967-A1FD-B8CD-807AF0CF0323}"/>
              </a:ext>
            </a:extLst>
          </p:cNvPr>
          <p:cNvSpPr txBox="1">
            <a:spLocks/>
          </p:cNvSpPr>
          <p:nvPr/>
        </p:nvSpPr>
        <p:spPr>
          <a:xfrm>
            <a:off x="736043" y="578849"/>
            <a:ext cx="10902446" cy="110788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0" dirty="0"/>
              <a:t>VET Qualification in Performance</a:t>
            </a:r>
            <a:endParaRPr lang="en-MT" sz="6000" dirty="0"/>
          </a:p>
        </p:txBody>
      </p:sp>
      <p:sp>
        <p:nvSpPr>
          <p:cNvPr id="16" name="Freeform 22">
            <a:extLst>
              <a:ext uri="{FF2B5EF4-FFF2-40B4-BE49-F238E27FC236}">
                <a16:creationId xmlns:a16="http://schemas.microsoft.com/office/drawing/2014/main" id="{3F07287C-39E3-4AC9-D207-E39492D70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3">
            <a:extLst>
              <a:ext uri="{FF2B5EF4-FFF2-40B4-BE49-F238E27FC236}">
                <a16:creationId xmlns:a16="http://schemas.microsoft.com/office/drawing/2014/main" id="{117D0263-0A82-E674-4CFF-659D28FC7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12C3BD7-881B-0968-CAF1-4CB4F3CF5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19" name="Picture 18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E5B49C-0133-6454-6629-720B4E220B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" r="-1" b="-1"/>
          <a:stretch/>
        </p:blipFill>
        <p:spPr>
          <a:xfrm>
            <a:off x="1596843" y="2015532"/>
            <a:ext cx="5498840" cy="3785229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52BFDE61-6878-ADDA-3F9A-E60C9A7D7B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594" y="5122725"/>
            <a:ext cx="1356072" cy="135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24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B8DDD-EECF-A542-9E21-221BB48273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en-GB" dirty="0"/>
              <a:t>Curriculum</a:t>
            </a:r>
            <a:endParaRPr lang="en-M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68F1D66-91A3-55D1-3EF3-ED804FE5C9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5749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926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94C5B-7330-67CA-F366-84DB27A78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424"/>
            <a:ext cx="10515600" cy="1325563"/>
          </a:xfrm>
          <a:solidFill>
            <a:schemeClr val="accent4"/>
          </a:solidFill>
        </p:spPr>
        <p:txBody>
          <a:bodyPr/>
          <a:lstStyle/>
          <a:p>
            <a:r>
              <a:rPr lang="en-GB" dirty="0"/>
              <a:t>AIM</a:t>
            </a:r>
            <a:endParaRPr lang="en-MT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A5BF612-7F1D-62FE-B9B3-22AEABD32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742263"/>
              </p:ext>
            </p:extLst>
          </p:nvPr>
        </p:nvGraphicFramePr>
        <p:xfrm>
          <a:off x="1860550" y="1910291"/>
          <a:ext cx="9074150" cy="4223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9298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31179-8FDF-85CE-358D-36DDAF0959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en-GB" dirty="0"/>
              <a:t>Proposal- VET Qualification in Performance   </a:t>
            </a:r>
            <a:br>
              <a:rPr lang="en-GB" dirty="0"/>
            </a:br>
            <a:r>
              <a:rPr lang="en-GB" dirty="0"/>
              <a:t>                  (MQF 3)</a:t>
            </a:r>
            <a:endParaRPr lang="en-MT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EA69C3E-9488-3531-F137-6D200E7D68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5192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369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6A599-9C41-56E4-42D3-E5599FFD7B2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en-GB" dirty="0"/>
              <a:t>VET Qualification in Performance (MQF 3)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49C69-EAB5-B503-215E-F7460D80C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1500 Hours</a:t>
            </a:r>
          </a:p>
          <a:p>
            <a:r>
              <a:rPr lang="en-GB" dirty="0"/>
              <a:t>Covered from Year 7 to Year 11</a:t>
            </a:r>
          </a:p>
          <a:p>
            <a:r>
              <a:rPr lang="en-GB" dirty="0"/>
              <a:t>Start scholastic year 2022-2023 in Year 7, 8 and 9</a:t>
            </a:r>
          </a:p>
          <a:p>
            <a:r>
              <a:rPr lang="en-GB" dirty="0"/>
              <a:t>Student will be following 2 modules</a:t>
            </a:r>
          </a:p>
          <a:p>
            <a:pPr lvl="1"/>
            <a:r>
              <a:rPr lang="en-GB" dirty="0"/>
              <a:t>Core Module: Performance</a:t>
            </a:r>
          </a:p>
          <a:p>
            <a:pPr lvl="1"/>
            <a:r>
              <a:rPr lang="en-GB" dirty="0"/>
              <a:t>Elective Module: Majoring in Art/ Dance/Drama/ Media/ Music</a:t>
            </a:r>
          </a:p>
          <a:p>
            <a:r>
              <a:rPr lang="en-GB" dirty="0"/>
              <a:t>Assessment</a:t>
            </a:r>
          </a:p>
          <a:p>
            <a:pPr lvl="1"/>
            <a:r>
              <a:rPr lang="en-GB" dirty="0"/>
              <a:t>60% Continuous and 40% Controlled</a:t>
            </a:r>
          </a:p>
          <a:p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371549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1BA1C-8961-65B3-94A7-40B7E2FA7A2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en-GB" dirty="0"/>
              <a:t>Assessment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161F1-8F24-B208-4336-E3D265D8E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T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EC9A067-B69F-120F-B64F-B546FCFBBA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9369271"/>
              </p:ext>
            </p:extLst>
          </p:nvPr>
        </p:nvGraphicFramePr>
        <p:xfrm>
          <a:off x="735965" y="1909763"/>
          <a:ext cx="506222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B4A3497-F641-89FB-F418-B4383441EB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2109703"/>
              </p:ext>
            </p:extLst>
          </p:nvPr>
        </p:nvGraphicFramePr>
        <p:xfrm>
          <a:off x="5606732" y="1909763"/>
          <a:ext cx="5607685" cy="2912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Frame 5">
            <a:extLst>
              <a:ext uri="{FF2B5EF4-FFF2-40B4-BE49-F238E27FC236}">
                <a16:creationId xmlns:a16="http://schemas.microsoft.com/office/drawing/2014/main" id="{5D739D0B-0FB5-2779-A671-F54DE08F76ED}"/>
              </a:ext>
            </a:extLst>
          </p:cNvPr>
          <p:cNvSpPr/>
          <p:nvPr/>
        </p:nvSpPr>
        <p:spPr>
          <a:xfrm>
            <a:off x="6667500" y="4986337"/>
            <a:ext cx="4788535" cy="1325563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T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55B8B4-0573-5D14-28E3-5D7BE877B351}"/>
              </a:ext>
            </a:extLst>
          </p:cNvPr>
          <p:cNvSpPr txBox="1"/>
          <p:nvPr/>
        </p:nvSpPr>
        <p:spPr>
          <a:xfrm>
            <a:off x="7062656" y="5187453"/>
            <a:ext cx="3998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STUDENT NEED TO KEEP ALL HARD COPIES AND SOFT COPIES OF THEIR PORTFOLIOS FROM YEAR 7 TO YEAR 11.</a:t>
            </a:r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3626119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9E0B10-9D45-D950-80A0-41C4D6257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GB" sz="11500" dirty="0"/>
              <a:t>THANK YOU</a:t>
            </a:r>
            <a:endParaRPr lang="en-MT" sz="11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FF8A0-17A2-2A25-9182-CE7B4A2E9F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013841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225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Rockwell</vt:lpstr>
      <vt:lpstr>Office Theme</vt:lpstr>
      <vt:lpstr>PowerPoint Presentation</vt:lpstr>
      <vt:lpstr>Curriculum</vt:lpstr>
      <vt:lpstr>AIM</vt:lpstr>
      <vt:lpstr>Proposal- VET Qualification in Performance                      (MQF 3)</vt:lpstr>
      <vt:lpstr>VET Qualification in Performance (MQF 3)</vt:lpstr>
      <vt:lpstr>Assessment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Forms Accreditation Programmes</dc:title>
  <dc:creator>Anthea Saliba 3</dc:creator>
  <cp:lastModifiedBy>Anthea Saliba 3</cp:lastModifiedBy>
  <cp:revision>1</cp:revision>
  <dcterms:created xsi:type="dcterms:W3CDTF">2022-05-28T02:56:01Z</dcterms:created>
  <dcterms:modified xsi:type="dcterms:W3CDTF">2022-10-01T15:11:50Z</dcterms:modified>
</cp:coreProperties>
</file>