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77" r:id="rId2"/>
    <p:sldId id="276" r:id="rId3"/>
    <p:sldId id="278" r:id="rId4"/>
    <p:sldId id="280" r:id="rId5"/>
    <p:sldId id="281" r:id="rId6"/>
    <p:sldId id="292" r:id="rId7"/>
    <p:sldId id="294" r:id="rId8"/>
    <p:sldId id="299" r:id="rId9"/>
    <p:sldId id="282" r:id="rId10"/>
    <p:sldId id="291" r:id="rId11"/>
    <p:sldId id="309" r:id="rId12"/>
    <p:sldId id="310" r:id="rId13"/>
    <p:sldId id="311" r:id="rId14"/>
    <p:sldId id="312" r:id="rId15"/>
    <p:sldId id="301" r:id="rId16"/>
    <p:sldId id="285" r:id="rId17"/>
    <p:sldId id="300" r:id="rId18"/>
    <p:sldId id="295" r:id="rId19"/>
    <p:sldId id="298" r:id="rId20"/>
    <p:sldId id="296" r:id="rId21"/>
    <p:sldId id="287" r:id="rId22"/>
    <p:sldId id="293" r:id="rId23"/>
    <p:sldId id="302" r:id="rId24"/>
    <p:sldId id="308" r:id="rId25"/>
    <p:sldId id="304" r:id="rId26"/>
    <p:sldId id="307" r:id="rId27"/>
    <p:sldId id="290" r:id="rId28"/>
    <p:sldId id="28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66BDD-BFCD-4BE4-BB13-DBD5BA865A00}" v="97" dt="2025-09-21T02:56:45.8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hea Saliba 3" userId="df82f889-9d90-46c0-b633-1e1f42787139" providerId="ADAL" clId="{275A074F-2A9E-4305-9B00-AF3A9A9E0BF1}"/>
    <pc:docChg chg="undo custSel addSld modSld">
      <pc:chgData name="Anthea Saliba 3" userId="df82f889-9d90-46c0-b633-1e1f42787139" providerId="ADAL" clId="{275A074F-2A9E-4305-9B00-AF3A9A9E0BF1}" dt="2022-09-24T10:28:43.172" v="242" actId="12"/>
      <pc:docMkLst>
        <pc:docMk/>
      </pc:docMkLst>
      <pc:sldChg chg="modSp">
        <pc:chgData name="Anthea Saliba 3" userId="df82f889-9d90-46c0-b633-1e1f42787139" providerId="ADAL" clId="{275A074F-2A9E-4305-9B00-AF3A9A9E0BF1}" dt="2022-09-24T10:26:42.059" v="17" actId="20577"/>
        <pc:sldMkLst>
          <pc:docMk/>
          <pc:sldMk cId="3616736481" sldId="276"/>
        </pc:sldMkLst>
      </pc:sldChg>
      <pc:sldChg chg="modSp new mod">
        <pc:chgData name="Anthea Saliba 3" userId="df82f889-9d90-46c0-b633-1e1f42787139" providerId="ADAL" clId="{275A074F-2A9E-4305-9B00-AF3A9A9E0BF1}" dt="2022-09-24T10:28:43.172" v="242" actId="12"/>
        <pc:sldMkLst>
          <pc:docMk/>
          <pc:sldMk cId="1871505574" sldId="290"/>
        </pc:sldMkLst>
      </pc:sldChg>
    </pc:docChg>
  </pc:docChgLst>
  <pc:docChgLst>
    <pc:chgData name="Anthea Saliba 3" userId="df82f889-9d90-46c0-b633-1e1f42787139" providerId="ADAL" clId="{0D75BFF8-66EE-48DE-99BD-574A1945D04B}"/>
    <pc:docChg chg="undo redo custSel addSld delSld modSld sldOrd modMainMaster">
      <pc:chgData name="Anthea Saliba 3" userId="df82f889-9d90-46c0-b633-1e1f42787139" providerId="ADAL" clId="{0D75BFF8-66EE-48DE-99BD-574A1945D04B}" dt="2024-05-21T06:12:17.824" v="3975"/>
      <pc:docMkLst>
        <pc:docMk/>
      </pc:docMkLst>
      <pc:sldChg chg="modSp mod">
        <pc:chgData name="Anthea Saliba 3" userId="df82f889-9d90-46c0-b633-1e1f42787139" providerId="ADAL" clId="{0D75BFF8-66EE-48DE-99BD-574A1945D04B}" dt="2024-05-21T06:12:17.824" v="3975"/>
        <pc:sldMkLst>
          <pc:docMk/>
          <pc:sldMk cId="3616736481" sldId="276"/>
        </pc:sldMkLst>
      </pc:sldChg>
      <pc:sldChg chg="delSp modSp mod">
        <pc:chgData name="Anthea Saliba 3" userId="df82f889-9d90-46c0-b633-1e1f42787139" providerId="ADAL" clId="{0D75BFF8-66EE-48DE-99BD-574A1945D04B}" dt="2024-05-16T16:09:29.335" v="3541" actId="1076"/>
        <pc:sldMkLst>
          <pc:docMk/>
          <pc:sldMk cId="1347069582" sldId="277"/>
        </pc:sldMkLst>
      </pc:sldChg>
      <pc:sldChg chg="modSp mod">
        <pc:chgData name="Anthea Saliba 3" userId="df82f889-9d90-46c0-b633-1e1f42787139" providerId="ADAL" clId="{0D75BFF8-66EE-48DE-99BD-574A1945D04B}" dt="2024-05-16T15:21:29.002" v="2216" actId="20577"/>
        <pc:sldMkLst>
          <pc:docMk/>
          <pc:sldMk cId="1124234498" sldId="278"/>
        </pc:sldMkLst>
      </pc:sldChg>
      <pc:sldChg chg="modSp del mod ord">
        <pc:chgData name="Anthea Saliba 3" userId="df82f889-9d90-46c0-b633-1e1f42787139" providerId="ADAL" clId="{0D75BFF8-66EE-48DE-99BD-574A1945D04B}" dt="2024-04-27T13:17:41.824" v="854" actId="47"/>
        <pc:sldMkLst>
          <pc:docMk/>
          <pc:sldMk cId="2853349832" sldId="279"/>
        </pc:sldMkLst>
      </pc:sldChg>
      <pc:sldChg chg="addSp modSp mod">
        <pc:chgData name="Anthea Saliba 3" userId="df82f889-9d90-46c0-b633-1e1f42787139" providerId="ADAL" clId="{0D75BFF8-66EE-48DE-99BD-574A1945D04B}" dt="2024-05-16T15:23:45.140" v="2291" actId="313"/>
        <pc:sldMkLst>
          <pc:docMk/>
          <pc:sldMk cId="3907639590" sldId="280"/>
        </pc:sldMkLst>
      </pc:sldChg>
      <pc:sldChg chg="addSp delSp modSp mod">
        <pc:chgData name="Anthea Saliba 3" userId="df82f889-9d90-46c0-b633-1e1f42787139" providerId="ADAL" clId="{0D75BFF8-66EE-48DE-99BD-574A1945D04B}" dt="2024-05-16T15:25:14.813" v="2316" actId="20577"/>
        <pc:sldMkLst>
          <pc:docMk/>
          <pc:sldMk cId="2643347661" sldId="281"/>
        </pc:sldMkLst>
      </pc:sldChg>
      <pc:sldChg chg="modSp mod">
        <pc:chgData name="Anthea Saliba 3" userId="df82f889-9d90-46c0-b633-1e1f42787139" providerId="ADAL" clId="{0D75BFF8-66EE-48DE-99BD-574A1945D04B}" dt="2024-05-17T06:33:21.176" v="3786" actId="207"/>
        <pc:sldMkLst>
          <pc:docMk/>
          <pc:sldMk cId="2670508687" sldId="282"/>
        </pc:sldMkLst>
      </pc:sldChg>
      <pc:sldChg chg="modSp del mod">
        <pc:chgData name="Anthea Saliba 3" userId="df82f889-9d90-46c0-b633-1e1f42787139" providerId="ADAL" clId="{0D75BFF8-66EE-48DE-99BD-574A1945D04B}" dt="2024-04-27T13:06:20.395" v="442" actId="47"/>
        <pc:sldMkLst>
          <pc:docMk/>
          <pc:sldMk cId="3618398628" sldId="283"/>
        </pc:sldMkLst>
      </pc:sldChg>
      <pc:sldChg chg="delSp modSp del mod">
        <pc:chgData name="Anthea Saliba 3" userId="df82f889-9d90-46c0-b633-1e1f42787139" providerId="ADAL" clId="{0D75BFF8-66EE-48DE-99BD-574A1945D04B}" dt="2024-04-27T13:07:57.305" v="481" actId="47"/>
        <pc:sldMkLst>
          <pc:docMk/>
          <pc:sldMk cId="4051087062" sldId="284"/>
        </pc:sldMkLst>
      </pc:sldChg>
      <pc:sldChg chg="addSp modSp mod">
        <pc:chgData name="Anthea Saliba 3" userId="df82f889-9d90-46c0-b633-1e1f42787139" providerId="ADAL" clId="{0D75BFF8-66EE-48DE-99BD-574A1945D04B}" dt="2024-05-16T15:29:32.942" v="2455" actId="1076"/>
        <pc:sldMkLst>
          <pc:docMk/>
          <pc:sldMk cId="3166311522" sldId="285"/>
        </pc:sldMkLst>
      </pc:sldChg>
      <pc:sldChg chg="addSp delSp modSp mod">
        <pc:chgData name="Anthea Saliba 3" userId="df82f889-9d90-46c0-b633-1e1f42787139" providerId="ADAL" clId="{0D75BFF8-66EE-48DE-99BD-574A1945D04B}" dt="2024-05-16T15:37:28.438" v="2566" actId="113"/>
        <pc:sldMkLst>
          <pc:docMk/>
          <pc:sldMk cId="95784532" sldId="287"/>
        </pc:sldMkLst>
      </pc:sldChg>
      <pc:sldChg chg="modSp mod">
        <pc:chgData name="Anthea Saliba 3" userId="df82f889-9d90-46c0-b633-1e1f42787139" providerId="ADAL" clId="{0D75BFF8-66EE-48DE-99BD-574A1945D04B}" dt="2024-05-16T16:05:43.999" v="3436" actId="1076"/>
        <pc:sldMkLst>
          <pc:docMk/>
          <pc:sldMk cId="1143078701" sldId="289"/>
        </pc:sldMkLst>
      </pc:sldChg>
      <pc:sldChg chg="modSp mod">
        <pc:chgData name="Anthea Saliba 3" userId="df82f889-9d90-46c0-b633-1e1f42787139" providerId="ADAL" clId="{0D75BFF8-66EE-48DE-99BD-574A1945D04B}" dt="2024-05-16T16:16:06.631" v="3677" actId="14100"/>
        <pc:sldMkLst>
          <pc:docMk/>
          <pc:sldMk cId="1871505574" sldId="290"/>
        </pc:sldMkLst>
      </pc:sldChg>
      <pc:sldChg chg="addSp modSp mod">
        <pc:chgData name="Anthea Saliba 3" userId="df82f889-9d90-46c0-b633-1e1f42787139" providerId="ADAL" clId="{0D75BFF8-66EE-48DE-99BD-574A1945D04B}" dt="2024-05-17T06:33:41.193" v="3787" actId="313"/>
        <pc:sldMkLst>
          <pc:docMk/>
          <pc:sldMk cId="3322258777" sldId="291"/>
        </pc:sldMkLst>
      </pc:sldChg>
      <pc:sldChg chg="modSp new mod">
        <pc:chgData name="Anthea Saliba 3" userId="df82f889-9d90-46c0-b633-1e1f42787139" providerId="ADAL" clId="{0D75BFF8-66EE-48DE-99BD-574A1945D04B}" dt="2024-05-16T15:25:37.422" v="2317" actId="33524"/>
        <pc:sldMkLst>
          <pc:docMk/>
          <pc:sldMk cId="18491593" sldId="292"/>
        </pc:sldMkLst>
      </pc:sldChg>
      <pc:sldChg chg="addSp delSp modSp new mod ord">
        <pc:chgData name="Anthea Saliba 3" userId="df82f889-9d90-46c0-b633-1e1f42787139" providerId="ADAL" clId="{0D75BFF8-66EE-48DE-99BD-574A1945D04B}" dt="2024-05-16T15:38:01.981" v="2572" actId="20577"/>
        <pc:sldMkLst>
          <pc:docMk/>
          <pc:sldMk cId="749296046" sldId="293"/>
        </pc:sldMkLst>
      </pc:sldChg>
      <pc:sldChg chg="addSp modSp add mod">
        <pc:chgData name="Anthea Saliba 3" userId="df82f889-9d90-46c0-b633-1e1f42787139" providerId="ADAL" clId="{0D75BFF8-66EE-48DE-99BD-574A1945D04B}" dt="2024-05-16T15:27:11.405" v="2326" actId="1076"/>
        <pc:sldMkLst>
          <pc:docMk/>
          <pc:sldMk cId="1994401039" sldId="294"/>
        </pc:sldMkLst>
      </pc:sldChg>
      <pc:sldChg chg="new del">
        <pc:chgData name="Anthea Saliba 3" userId="df82f889-9d90-46c0-b633-1e1f42787139" providerId="ADAL" clId="{0D75BFF8-66EE-48DE-99BD-574A1945D04B}" dt="2024-04-27T13:01:34.818" v="295" actId="47"/>
        <pc:sldMkLst>
          <pc:docMk/>
          <pc:sldMk cId="4122853091" sldId="294"/>
        </pc:sldMkLst>
      </pc:sldChg>
      <pc:sldChg chg="addSp delSp modSp new mod ord">
        <pc:chgData name="Anthea Saliba 3" userId="df82f889-9d90-46c0-b633-1e1f42787139" providerId="ADAL" clId="{0D75BFF8-66EE-48DE-99BD-574A1945D04B}" dt="2024-05-17T07:17:43.297" v="3790" actId="20577"/>
        <pc:sldMkLst>
          <pc:docMk/>
          <pc:sldMk cId="1259782297" sldId="295"/>
        </pc:sldMkLst>
      </pc:sldChg>
      <pc:sldChg chg="add del">
        <pc:chgData name="Anthea Saliba 3" userId="df82f889-9d90-46c0-b633-1e1f42787139" providerId="ADAL" clId="{0D75BFF8-66EE-48DE-99BD-574A1945D04B}" dt="2024-04-27T13:01:44.283" v="302"/>
        <pc:sldMkLst>
          <pc:docMk/>
          <pc:sldMk cId="1993145247" sldId="295"/>
        </pc:sldMkLst>
      </pc:sldChg>
      <pc:sldChg chg="addSp modSp new mod">
        <pc:chgData name="Anthea Saliba 3" userId="df82f889-9d90-46c0-b633-1e1f42787139" providerId="ADAL" clId="{0D75BFF8-66EE-48DE-99BD-574A1945D04B}" dt="2024-05-17T07:18:53.576" v="3805" actId="20577"/>
        <pc:sldMkLst>
          <pc:docMk/>
          <pc:sldMk cId="2761500944" sldId="296"/>
        </pc:sldMkLst>
      </pc:sldChg>
      <pc:sldChg chg="add del">
        <pc:chgData name="Anthea Saliba 3" userId="df82f889-9d90-46c0-b633-1e1f42787139" providerId="ADAL" clId="{0D75BFF8-66EE-48DE-99BD-574A1945D04B}" dt="2024-04-27T13:14:15.786" v="691"/>
        <pc:sldMkLst>
          <pc:docMk/>
          <pc:sldMk cId="351718662" sldId="297"/>
        </pc:sldMkLst>
      </pc:sldChg>
      <pc:sldChg chg="new del">
        <pc:chgData name="Anthea Saliba 3" userId="df82f889-9d90-46c0-b633-1e1f42787139" providerId="ADAL" clId="{0D75BFF8-66EE-48DE-99BD-574A1945D04B}" dt="2024-04-27T13:20:15.176" v="859" actId="47"/>
        <pc:sldMkLst>
          <pc:docMk/>
          <pc:sldMk cId="2330109099" sldId="297"/>
        </pc:sldMkLst>
      </pc:sldChg>
      <pc:sldChg chg="add del">
        <pc:chgData name="Anthea Saliba 3" userId="df82f889-9d90-46c0-b633-1e1f42787139" providerId="ADAL" clId="{0D75BFF8-66EE-48DE-99BD-574A1945D04B}" dt="2024-04-27T13:14:32.706" v="738"/>
        <pc:sldMkLst>
          <pc:docMk/>
          <pc:sldMk cId="3740549112" sldId="297"/>
        </pc:sldMkLst>
      </pc:sldChg>
      <pc:sldChg chg="modSp add mod">
        <pc:chgData name="Anthea Saliba 3" userId="df82f889-9d90-46c0-b633-1e1f42787139" providerId="ADAL" clId="{0D75BFF8-66EE-48DE-99BD-574A1945D04B}" dt="2024-05-16T15:33:14.295" v="2557" actId="113"/>
        <pc:sldMkLst>
          <pc:docMk/>
          <pc:sldMk cId="337288560" sldId="298"/>
        </pc:sldMkLst>
      </pc:sldChg>
      <pc:sldChg chg="modSp new mod">
        <pc:chgData name="Anthea Saliba 3" userId="df82f889-9d90-46c0-b633-1e1f42787139" providerId="ADAL" clId="{0D75BFF8-66EE-48DE-99BD-574A1945D04B}" dt="2024-05-17T06:32:08.081" v="3774" actId="5793"/>
        <pc:sldMkLst>
          <pc:docMk/>
          <pc:sldMk cId="167030031" sldId="299"/>
        </pc:sldMkLst>
      </pc:sldChg>
      <pc:sldChg chg="new del">
        <pc:chgData name="Anthea Saliba 3" userId="df82f889-9d90-46c0-b633-1e1f42787139" providerId="ADAL" clId="{0D75BFF8-66EE-48DE-99BD-574A1945D04B}" dt="2024-04-27T13:33:52.764" v="1001" actId="47"/>
        <pc:sldMkLst>
          <pc:docMk/>
          <pc:sldMk cId="679398383" sldId="299"/>
        </pc:sldMkLst>
      </pc:sldChg>
      <pc:sldChg chg="add del">
        <pc:chgData name="Anthea Saliba 3" userId="df82f889-9d90-46c0-b633-1e1f42787139" providerId="ADAL" clId="{0D75BFF8-66EE-48DE-99BD-574A1945D04B}" dt="2024-04-27T13:20:27.106" v="878"/>
        <pc:sldMkLst>
          <pc:docMk/>
          <pc:sldMk cId="1922848441" sldId="299"/>
        </pc:sldMkLst>
      </pc:sldChg>
      <pc:sldChg chg="modSp add del mod">
        <pc:chgData name="Anthea Saliba 3" userId="df82f889-9d90-46c0-b633-1e1f42787139" providerId="ADAL" clId="{0D75BFF8-66EE-48DE-99BD-574A1945D04B}" dt="2024-04-27T13:33:55.923" v="1002" actId="47"/>
        <pc:sldMkLst>
          <pc:docMk/>
          <pc:sldMk cId="338344739" sldId="300"/>
        </pc:sldMkLst>
      </pc:sldChg>
      <pc:sldChg chg="addSp delSp modSp new mod">
        <pc:chgData name="Anthea Saliba 3" userId="df82f889-9d90-46c0-b633-1e1f42787139" providerId="ADAL" clId="{0D75BFF8-66EE-48DE-99BD-574A1945D04B}" dt="2024-05-16T15:31:11.829" v="2490" actId="20577"/>
        <pc:sldMkLst>
          <pc:docMk/>
          <pc:sldMk cId="4045908387" sldId="300"/>
        </pc:sldMkLst>
      </pc:sldChg>
      <pc:sldChg chg="new del">
        <pc:chgData name="Anthea Saliba 3" userId="df82f889-9d90-46c0-b633-1e1f42787139" providerId="ADAL" clId="{0D75BFF8-66EE-48DE-99BD-574A1945D04B}" dt="2024-05-16T15:39:04.734" v="2574" actId="47"/>
        <pc:sldMkLst>
          <pc:docMk/>
          <pc:sldMk cId="1360134650" sldId="301"/>
        </pc:sldMkLst>
      </pc:sldChg>
      <pc:sldChg chg="modSp add mod">
        <pc:chgData name="Anthea Saliba 3" userId="df82f889-9d90-46c0-b633-1e1f42787139" providerId="ADAL" clId="{0D75BFF8-66EE-48DE-99BD-574A1945D04B}" dt="2024-05-17T07:16:46.850" v="3788" actId="113"/>
        <pc:sldMkLst>
          <pc:docMk/>
          <pc:sldMk cId="1496311213" sldId="301"/>
        </pc:sldMkLst>
      </pc:sldChg>
      <pc:sldChg chg="addSp modSp new mod">
        <pc:chgData name="Anthea Saliba 3" userId="df82f889-9d90-46c0-b633-1e1f42787139" providerId="ADAL" clId="{0D75BFF8-66EE-48DE-99BD-574A1945D04B}" dt="2024-05-16T16:02:57.389" v="3318" actId="20577"/>
        <pc:sldMkLst>
          <pc:docMk/>
          <pc:sldMk cId="1049396175" sldId="302"/>
        </pc:sldMkLst>
      </pc:sldChg>
      <pc:sldChg chg="add del">
        <pc:chgData name="Anthea Saliba 3" userId="df82f889-9d90-46c0-b633-1e1f42787139" providerId="ADAL" clId="{0D75BFF8-66EE-48DE-99BD-574A1945D04B}" dt="2024-05-16T15:39:12.325" v="2579"/>
        <pc:sldMkLst>
          <pc:docMk/>
          <pc:sldMk cId="3764324781" sldId="302"/>
        </pc:sldMkLst>
      </pc:sldChg>
      <pc:sldChg chg="new del">
        <pc:chgData name="Anthea Saliba 3" userId="df82f889-9d90-46c0-b633-1e1f42787139" providerId="ADAL" clId="{0D75BFF8-66EE-48DE-99BD-574A1945D04B}" dt="2024-05-16T15:47:17.663" v="2819" actId="47"/>
        <pc:sldMkLst>
          <pc:docMk/>
          <pc:sldMk cId="3158017420" sldId="303"/>
        </pc:sldMkLst>
      </pc:sldChg>
      <pc:sldChg chg="addSp delSp modSp add mod">
        <pc:chgData name="Anthea Saliba 3" userId="df82f889-9d90-46c0-b633-1e1f42787139" providerId="ADAL" clId="{0D75BFF8-66EE-48DE-99BD-574A1945D04B}" dt="2024-05-17T07:22:28.515" v="3806" actId="20577"/>
        <pc:sldMkLst>
          <pc:docMk/>
          <pc:sldMk cId="4035989694" sldId="304"/>
        </pc:sldMkLst>
      </pc:sldChg>
      <pc:sldChg chg="new del">
        <pc:chgData name="Anthea Saliba 3" userId="df82f889-9d90-46c0-b633-1e1f42787139" providerId="ADAL" clId="{0D75BFF8-66EE-48DE-99BD-574A1945D04B}" dt="2024-05-16T15:56:03.234" v="3227" actId="680"/>
        <pc:sldMkLst>
          <pc:docMk/>
          <pc:sldMk cId="362969213" sldId="305"/>
        </pc:sldMkLst>
      </pc:sldChg>
      <pc:sldChg chg="new add del">
        <pc:chgData name="Anthea Saliba 3" userId="df82f889-9d90-46c0-b633-1e1f42787139" providerId="ADAL" clId="{0D75BFF8-66EE-48DE-99BD-574A1945D04B}" dt="2024-05-16T15:56:15.439" v="3234" actId="47"/>
        <pc:sldMkLst>
          <pc:docMk/>
          <pc:sldMk cId="2107214816" sldId="305"/>
        </pc:sldMkLst>
      </pc:sldChg>
      <pc:sldChg chg="add del">
        <pc:chgData name="Anthea Saliba 3" userId="df82f889-9d90-46c0-b633-1e1f42787139" providerId="ADAL" clId="{0D75BFF8-66EE-48DE-99BD-574A1945D04B}" dt="2024-05-16T16:04:44.601" v="3434" actId="47"/>
        <pc:sldMkLst>
          <pc:docMk/>
          <pc:sldMk cId="1934678032" sldId="306"/>
        </pc:sldMkLst>
      </pc:sldChg>
      <pc:sldChg chg="addSp delSp modSp add mod">
        <pc:chgData name="Anthea Saliba 3" userId="df82f889-9d90-46c0-b633-1e1f42787139" providerId="ADAL" clId="{0D75BFF8-66EE-48DE-99BD-574A1945D04B}" dt="2024-05-16T15:57:13.351" v="3254" actId="1076"/>
        <pc:sldMkLst>
          <pc:docMk/>
          <pc:sldMk cId="2062662614" sldId="307"/>
        </pc:sldMkLst>
      </pc:sldChg>
      <pc:sldChg chg="addSp delSp new del mod">
        <pc:chgData name="Anthea Saliba 3" userId="df82f889-9d90-46c0-b633-1e1f42787139" providerId="ADAL" clId="{0D75BFF8-66EE-48DE-99BD-574A1945D04B}" dt="2024-05-16T16:03:12.501" v="3322" actId="47"/>
        <pc:sldMkLst>
          <pc:docMk/>
          <pc:sldMk cId="1117586675" sldId="308"/>
        </pc:sldMkLst>
      </pc:sldChg>
      <pc:sldChg chg="addSp delSp modSp add mod">
        <pc:chgData name="Anthea Saliba 3" userId="df82f889-9d90-46c0-b633-1e1f42787139" providerId="ADAL" clId="{0D75BFF8-66EE-48DE-99BD-574A1945D04B}" dt="2024-05-16T16:04:33.935" v="3433" actId="1076"/>
        <pc:sldMkLst>
          <pc:docMk/>
          <pc:sldMk cId="3264202845" sldId="308"/>
        </pc:sldMkLst>
      </pc:sldChg>
      <pc:sldChg chg="addSp delSp modSp new del mod">
        <pc:chgData name="Anthea Saliba 3" userId="df82f889-9d90-46c0-b633-1e1f42787139" providerId="ADAL" clId="{0D75BFF8-66EE-48DE-99BD-574A1945D04B}" dt="2024-05-20T08:06:50.338" v="3940" actId="47"/>
        <pc:sldMkLst>
          <pc:docMk/>
          <pc:sldMk cId="2309234470" sldId="309"/>
        </pc:sldMkLst>
      </pc:sldChg>
      <pc:sldChg chg="add del">
        <pc:chgData name="Anthea Saliba 3" userId="df82f889-9d90-46c0-b633-1e1f42787139" providerId="ADAL" clId="{0D75BFF8-66EE-48DE-99BD-574A1945D04B}" dt="2024-05-16T16:03:27.572" v="3329"/>
        <pc:sldMkLst>
          <pc:docMk/>
          <pc:sldMk cId="4169456078" sldId="309"/>
        </pc:sldMkLst>
      </pc:sldChg>
      <pc:sldChg chg="addSp delSp modSp new del mod">
        <pc:chgData name="Anthea Saliba 3" userId="df82f889-9d90-46c0-b633-1e1f42787139" providerId="ADAL" clId="{0D75BFF8-66EE-48DE-99BD-574A1945D04B}" dt="2024-05-20T08:06:50.984" v="3941" actId="47"/>
        <pc:sldMkLst>
          <pc:docMk/>
          <pc:sldMk cId="2234430588" sldId="310"/>
        </pc:sldMkLst>
      </pc:sldChg>
      <pc:sldChg chg="addSp delSp modSp new del mod">
        <pc:chgData name="Anthea Saliba 3" userId="df82f889-9d90-46c0-b633-1e1f42787139" providerId="ADAL" clId="{0D75BFF8-66EE-48DE-99BD-574A1945D04B}" dt="2024-05-20T08:06:51.539" v="3942" actId="47"/>
        <pc:sldMkLst>
          <pc:docMk/>
          <pc:sldMk cId="1805452563" sldId="311"/>
        </pc:sldMkLst>
      </pc:sldChg>
      <pc:sldMasterChg chg="modSldLayout">
        <pc:chgData name="Anthea Saliba 3" userId="df82f889-9d90-46c0-b633-1e1f42787139" providerId="ADAL" clId="{0D75BFF8-66EE-48DE-99BD-574A1945D04B}" dt="2024-05-16T15:16:42.734" v="2147"/>
        <pc:sldMasterMkLst>
          <pc:docMk/>
          <pc:sldMasterMk cId="3269711052" sldId="2147483669"/>
        </pc:sldMasterMkLst>
        <pc:sldLayoutChg chg="delSp">
          <pc:chgData name="Anthea Saliba 3" userId="df82f889-9d90-46c0-b633-1e1f42787139" providerId="ADAL" clId="{0D75BFF8-66EE-48DE-99BD-574A1945D04B}" dt="2024-05-16T15:16:42.734" v="2147"/>
          <pc:sldLayoutMkLst>
            <pc:docMk/>
            <pc:sldMasterMk cId="3269711052" sldId="2147483669"/>
            <pc:sldLayoutMk cId="2152219272" sldId="2147483686"/>
          </pc:sldLayoutMkLst>
        </pc:sldLayoutChg>
      </pc:sldMasterChg>
    </pc:docChg>
  </pc:docChgLst>
  <pc:docChgLst>
    <pc:chgData name="Anthea Saliba" userId="df82f889-9d90-46c0-b633-1e1f42787139" providerId="ADAL" clId="{0D75BFF8-66EE-48DE-99BD-574A1945D04B}"/>
    <pc:docChg chg="custSel modSld">
      <pc:chgData name="Anthea Saliba" userId="df82f889-9d90-46c0-b633-1e1f42787139" providerId="ADAL" clId="{0D75BFF8-66EE-48DE-99BD-574A1945D04B}" dt="2024-05-09T10:45:54.327" v="2" actId="27636"/>
      <pc:docMkLst>
        <pc:docMk/>
      </pc:docMkLst>
      <pc:sldChg chg="modSp">
        <pc:chgData name="Anthea Saliba" userId="df82f889-9d90-46c0-b633-1e1f42787139" providerId="ADAL" clId="{0D75BFF8-66EE-48DE-99BD-574A1945D04B}" dt="2024-05-09T10:45:42.359" v="0" actId="20577"/>
        <pc:sldMkLst>
          <pc:docMk/>
          <pc:sldMk cId="1124234498" sldId="278"/>
        </pc:sldMkLst>
      </pc:sldChg>
      <pc:sldChg chg="modSp mod">
        <pc:chgData name="Anthea Saliba" userId="df82f889-9d90-46c0-b633-1e1f42787139" providerId="ADAL" clId="{0D75BFF8-66EE-48DE-99BD-574A1945D04B}" dt="2024-05-09T10:45:54.327" v="2" actId="27636"/>
        <pc:sldMkLst>
          <pc:docMk/>
          <pc:sldMk cId="3322258777" sldId="291"/>
        </pc:sldMkLst>
      </pc:sldChg>
    </pc:docChg>
  </pc:docChgLst>
  <pc:docChgLst>
    <pc:chgData name="Anthea Saliba 3" userId="df82f889-9d90-46c0-b633-1e1f42787139" providerId="ADAL" clId="{667C2FB5-FCFD-4213-953B-93CA16DF37EE}"/>
    <pc:docChg chg="custSel addSld delSld modSld">
      <pc:chgData name="Anthea Saliba 3" userId="df82f889-9d90-46c0-b633-1e1f42787139" providerId="ADAL" clId="{667C2FB5-FCFD-4213-953B-93CA16DF37EE}" dt="2022-10-16T13:06:19.847" v="355" actId="20577"/>
      <pc:docMkLst>
        <pc:docMk/>
      </pc:docMkLst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3198600674" sldId="258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63732109" sldId="263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1375085020" sldId="265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362749063" sldId="266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1910465615" sldId="267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1096355288" sldId="268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3394721808" sldId="269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1350932172" sldId="270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791469354" sldId="272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2472932342" sldId="274"/>
        </pc:sldMkLst>
      </pc:sldChg>
      <pc:sldChg chg="del">
        <pc:chgData name="Anthea Saliba 3" userId="df82f889-9d90-46c0-b633-1e1f42787139" providerId="ADAL" clId="{667C2FB5-FCFD-4213-953B-93CA16DF37EE}" dt="2022-10-16T12:58:48.999" v="0" actId="47"/>
        <pc:sldMkLst>
          <pc:docMk/>
          <pc:sldMk cId="2830561434" sldId="275"/>
        </pc:sldMkLst>
      </pc:sldChg>
      <pc:sldChg chg="modSp">
        <pc:chgData name="Anthea Saliba 3" userId="df82f889-9d90-46c0-b633-1e1f42787139" providerId="ADAL" clId="{667C2FB5-FCFD-4213-953B-93CA16DF37EE}" dt="2022-10-16T12:59:44.977" v="36" actId="20577"/>
        <pc:sldMkLst>
          <pc:docMk/>
          <pc:sldMk cId="1124234498" sldId="278"/>
        </pc:sldMkLst>
      </pc:sldChg>
      <pc:sldChg chg="modSp mod">
        <pc:chgData name="Anthea Saliba 3" userId="df82f889-9d90-46c0-b633-1e1f42787139" providerId="ADAL" clId="{667C2FB5-FCFD-4213-953B-93CA16DF37EE}" dt="2022-10-16T13:04:32.765" v="157" actId="27636"/>
        <pc:sldMkLst>
          <pc:docMk/>
          <pc:sldMk cId="2670508687" sldId="282"/>
        </pc:sldMkLst>
      </pc:sldChg>
      <pc:sldChg chg="modSp mod">
        <pc:chgData name="Anthea Saliba 3" userId="df82f889-9d90-46c0-b633-1e1f42787139" providerId="ADAL" clId="{667C2FB5-FCFD-4213-953B-93CA16DF37EE}" dt="2022-10-16T13:04:20.719" v="155" actId="27636"/>
        <pc:sldMkLst>
          <pc:docMk/>
          <pc:sldMk cId="3618398628" sldId="283"/>
        </pc:sldMkLst>
      </pc:sldChg>
      <pc:sldChg chg="del">
        <pc:chgData name="Anthea Saliba 3" userId="df82f889-9d90-46c0-b633-1e1f42787139" providerId="ADAL" clId="{667C2FB5-FCFD-4213-953B-93CA16DF37EE}" dt="2022-10-16T13:01:13.380" v="37" actId="47"/>
        <pc:sldMkLst>
          <pc:docMk/>
          <pc:sldMk cId="3858233323" sldId="286"/>
        </pc:sldMkLst>
      </pc:sldChg>
      <pc:sldChg chg="modSp mod">
        <pc:chgData name="Anthea Saliba 3" userId="df82f889-9d90-46c0-b633-1e1f42787139" providerId="ADAL" clId="{667C2FB5-FCFD-4213-953B-93CA16DF37EE}" dt="2022-10-16T13:02:40.223" v="38" actId="20577"/>
        <pc:sldMkLst>
          <pc:docMk/>
          <pc:sldMk cId="95784532" sldId="287"/>
        </pc:sldMkLst>
      </pc:sldChg>
      <pc:sldChg chg="modSp new mod">
        <pc:chgData name="Anthea Saliba 3" userId="df82f889-9d90-46c0-b633-1e1f42787139" providerId="ADAL" clId="{667C2FB5-FCFD-4213-953B-93CA16DF37EE}" dt="2022-10-16T13:06:19.847" v="355" actId="20577"/>
        <pc:sldMkLst>
          <pc:docMk/>
          <pc:sldMk cId="3322258777" sldId="291"/>
        </pc:sldMkLst>
      </pc:sldChg>
    </pc:docChg>
  </pc:docChgLst>
  <pc:docChgLst>
    <pc:chgData name="Anthea Saliba" userId="df82f889-9d90-46c0-b633-1e1f42787139" providerId="ADAL" clId="{ACBAFA16-FA43-4A4E-89FA-892DA9E1545B}"/>
    <pc:docChg chg="modSld">
      <pc:chgData name="Anthea Saliba" userId="df82f889-9d90-46c0-b633-1e1f42787139" providerId="ADAL" clId="{ACBAFA16-FA43-4A4E-89FA-892DA9E1545B}" dt="2022-11-10T18:18:14.388" v="70" actId="1076"/>
      <pc:docMkLst>
        <pc:docMk/>
      </pc:docMkLst>
      <pc:sldChg chg="addSp modSp mod">
        <pc:chgData name="Anthea Saliba" userId="df82f889-9d90-46c0-b633-1e1f42787139" providerId="ADAL" clId="{ACBAFA16-FA43-4A4E-89FA-892DA9E1545B}" dt="2022-11-10T18:18:14.388" v="70" actId="1076"/>
        <pc:sldMkLst>
          <pc:docMk/>
          <pc:sldMk cId="1143078701" sldId="289"/>
        </pc:sldMkLst>
      </pc:sldChg>
    </pc:docChg>
  </pc:docChgLst>
  <pc:docChgLst>
    <pc:chgData name="Anthea Saliba 3" userId="df82f889-9d90-46c0-b633-1e1f42787139" providerId="ADAL" clId="{F443DC1C-3DD5-4CA7-9550-3B66A0540C0D}"/>
    <pc:docChg chg="undo custSel addSld delSld modSld">
      <pc:chgData name="Anthea Saliba 3" userId="df82f889-9d90-46c0-b633-1e1f42787139" providerId="ADAL" clId="{F443DC1C-3DD5-4CA7-9550-3B66A0540C0D}" dt="2025-09-21T02:57:56.352" v="361" actId="20577"/>
      <pc:docMkLst>
        <pc:docMk/>
      </pc:docMkLst>
      <pc:sldChg chg="addSp delSp modSp mod">
        <pc:chgData name="Anthea Saliba 3" userId="df82f889-9d90-46c0-b633-1e1f42787139" providerId="ADAL" clId="{F443DC1C-3DD5-4CA7-9550-3B66A0540C0D}" dt="2025-09-21T02:49:09.697" v="16" actId="20577"/>
        <pc:sldMkLst>
          <pc:docMk/>
          <pc:sldMk cId="3322258777" sldId="291"/>
        </pc:sldMkLst>
        <pc:spChg chg="del mod">
          <ac:chgData name="Anthea Saliba 3" userId="df82f889-9d90-46c0-b633-1e1f42787139" providerId="ADAL" clId="{F443DC1C-3DD5-4CA7-9550-3B66A0540C0D}" dt="2025-09-21T02:48:32.982" v="2"/>
          <ac:spMkLst>
            <pc:docMk/>
            <pc:sldMk cId="3322258777" sldId="291"/>
            <ac:spMk id="6" creationId="{ACD142A4-2BC5-3D28-4D89-CE94AA6C08C7}"/>
          </ac:spMkLst>
        </pc:spChg>
        <pc:spChg chg="add mod">
          <ac:chgData name="Anthea Saliba 3" userId="df82f889-9d90-46c0-b633-1e1f42787139" providerId="ADAL" clId="{F443DC1C-3DD5-4CA7-9550-3B66A0540C0D}" dt="2025-09-21T02:49:09.697" v="16" actId="20577"/>
          <ac:spMkLst>
            <pc:docMk/>
            <pc:sldMk cId="3322258777" sldId="291"/>
            <ac:spMk id="7" creationId="{E04F7646-3467-AD2F-F0EC-FFF434C0FE2C}"/>
          </ac:spMkLst>
        </pc:spChg>
      </pc:sldChg>
      <pc:sldChg chg="addSp delSp modSp new mod">
        <pc:chgData name="Anthea Saliba 3" userId="df82f889-9d90-46c0-b633-1e1f42787139" providerId="ADAL" clId="{F443DC1C-3DD5-4CA7-9550-3B66A0540C0D}" dt="2025-09-21T02:54:03.985" v="179" actId="20577"/>
        <pc:sldMkLst>
          <pc:docMk/>
          <pc:sldMk cId="1018697857" sldId="309"/>
        </pc:sldMkLst>
        <pc:spChg chg="mod">
          <ac:chgData name="Anthea Saliba 3" userId="df82f889-9d90-46c0-b633-1e1f42787139" providerId="ADAL" clId="{F443DC1C-3DD5-4CA7-9550-3B66A0540C0D}" dt="2025-09-21T02:49:49.505" v="33" actId="20577"/>
          <ac:spMkLst>
            <pc:docMk/>
            <pc:sldMk cId="1018697857" sldId="309"/>
            <ac:spMk id="2" creationId="{2963CEC9-D2CA-8771-8C97-4DC87E61FCFE}"/>
          </ac:spMkLst>
        </pc:spChg>
        <pc:spChg chg="mod">
          <ac:chgData name="Anthea Saliba 3" userId="df82f889-9d90-46c0-b633-1e1f42787139" providerId="ADAL" clId="{F443DC1C-3DD5-4CA7-9550-3B66A0540C0D}" dt="2025-09-21T02:53:39.556" v="151" actId="123"/>
          <ac:spMkLst>
            <pc:docMk/>
            <pc:sldMk cId="1018697857" sldId="309"/>
            <ac:spMk id="3" creationId="{FB6058D2-97EB-2F9A-96E6-4B4E693C50CF}"/>
          </ac:spMkLst>
        </pc:spChg>
        <pc:graphicFrameChg chg="add del mod modGraphic">
          <ac:chgData name="Anthea Saliba 3" userId="df82f889-9d90-46c0-b633-1e1f42787139" providerId="ADAL" clId="{F443DC1C-3DD5-4CA7-9550-3B66A0540C0D}" dt="2025-09-21T02:52:18.083" v="59" actId="478"/>
          <ac:graphicFrameMkLst>
            <pc:docMk/>
            <pc:sldMk cId="1018697857" sldId="309"/>
            <ac:graphicFrameMk id="4" creationId="{FBEE9BDB-9F1A-06D3-5920-27EF131BB232}"/>
          </ac:graphicFrameMkLst>
        </pc:graphicFrameChg>
        <pc:graphicFrameChg chg="add mod modGraphic">
          <ac:chgData name="Anthea Saliba 3" userId="df82f889-9d90-46c0-b633-1e1f42787139" providerId="ADAL" clId="{F443DC1C-3DD5-4CA7-9550-3B66A0540C0D}" dt="2025-09-21T02:54:03.985" v="179" actId="20577"/>
          <ac:graphicFrameMkLst>
            <pc:docMk/>
            <pc:sldMk cId="1018697857" sldId="309"/>
            <ac:graphicFrameMk id="5" creationId="{737F53D9-FE8D-E6D6-A5F4-B853038AE060}"/>
          </ac:graphicFrameMkLst>
        </pc:graphicFrameChg>
      </pc:sldChg>
      <pc:sldChg chg="modSp add mod">
        <pc:chgData name="Anthea Saliba 3" userId="df82f889-9d90-46c0-b633-1e1f42787139" providerId="ADAL" clId="{F443DC1C-3DD5-4CA7-9550-3B66A0540C0D}" dt="2025-09-21T02:54:43.651" v="184" actId="20577"/>
        <pc:sldMkLst>
          <pc:docMk/>
          <pc:sldMk cId="3086373403" sldId="310"/>
        </pc:sldMkLst>
        <pc:spChg chg="mod">
          <ac:chgData name="Anthea Saliba 3" userId="df82f889-9d90-46c0-b633-1e1f42787139" providerId="ADAL" clId="{F443DC1C-3DD5-4CA7-9550-3B66A0540C0D}" dt="2025-09-21T02:54:43.651" v="184" actId="20577"/>
          <ac:spMkLst>
            <pc:docMk/>
            <pc:sldMk cId="3086373403" sldId="310"/>
            <ac:spMk id="2" creationId="{3832DF9E-8B6E-B11F-8F28-CCDB33304135}"/>
          </ac:spMkLst>
        </pc:spChg>
      </pc:sldChg>
      <pc:sldChg chg="modSp add mod">
        <pc:chgData name="Anthea Saliba 3" userId="df82f889-9d90-46c0-b633-1e1f42787139" providerId="ADAL" clId="{F443DC1C-3DD5-4CA7-9550-3B66A0540C0D}" dt="2025-09-21T02:55:45.747" v="206" actId="20577"/>
        <pc:sldMkLst>
          <pc:docMk/>
          <pc:sldMk cId="1906918712" sldId="311"/>
        </pc:sldMkLst>
        <pc:spChg chg="mod">
          <ac:chgData name="Anthea Saliba 3" userId="df82f889-9d90-46c0-b633-1e1f42787139" providerId="ADAL" clId="{F443DC1C-3DD5-4CA7-9550-3B66A0540C0D}" dt="2025-09-21T02:55:45.747" v="206" actId="20577"/>
          <ac:spMkLst>
            <pc:docMk/>
            <pc:sldMk cId="1906918712" sldId="311"/>
            <ac:spMk id="2" creationId="{F7D0A740-9248-9B56-B464-30FCBAFB8287}"/>
          </ac:spMkLst>
        </pc:spChg>
      </pc:sldChg>
      <pc:sldChg chg="new del">
        <pc:chgData name="Anthea Saliba 3" userId="df82f889-9d90-46c0-b633-1e1f42787139" providerId="ADAL" clId="{F443DC1C-3DD5-4CA7-9550-3B66A0540C0D}" dt="2025-09-21T02:55:32.308" v="186" actId="680"/>
        <pc:sldMkLst>
          <pc:docMk/>
          <pc:sldMk cId="3530583517" sldId="311"/>
        </pc:sldMkLst>
      </pc:sldChg>
      <pc:sldChg chg="modSp new mod">
        <pc:chgData name="Anthea Saliba 3" userId="df82f889-9d90-46c0-b633-1e1f42787139" providerId="ADAL" clId="{F443DC1C-3DD5-4CA7-9550-3B66A0540C0D}" dt="2025-09-21T02:57:56.352" v="361" actId="20577"/>
        <pc:sldMkLst>
          <pc:docMk/>
          <pc:sldMk cId="4148107503" sldId="312"/>
        </pc:sldMkLst>
        <pc:spChg chg="mod">
          <ac:chgData name="Anthea Saliba 3" userId="df82f889-9d90-46c0-b633-1e1f42787139" providerId="ADAL" clId="{F443DC1C-3DD5-4CA7-9550-3B66A0540C0D}" dt="2025-09-21T02:57:56.352" v="361" actId="20577"/>
          <ac:spMkLst>
            <pc:docMk/>
            <pc:sldMk cId="4148107503" sldId="312"/>
            <ac:spMk id="3" creationId="{77E668E8-F0A9-53E2-02F0-E73D188CCA95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CEAAC5-9C95-4D42-85C3-A63607E091D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0E5D1070-1657-4C9F-BC89-3942510D9331}">
      <dgm:prSet phldrT="[Text]" custT="1"/>
      <dgm:spPr/>
      <dgm:t>
        <a:bodyPr/>
        <a:lstStyle/>
        <a:p>
          <a:r>
            <a:rPr lang="en-GB" sz="2000" dirty="0"/>
            <a:t>Important Terms</a:t>
          </a:r>
          <a:endParaRPr lang="en-MT" sz="2000" dirty="0"/>
        </a:p>
      </dgm:t>
    </dgm:pt>
    <dgm:pt modelId="{36321CE4-210C-4558-9EAE-D26E3889C241}" type="parTrans" cxnId="{F2DC713A-F197-4A15-8788-21A48F4FFB44}">
      <dgm:prSet/>
      <dgm:spPr/>
      <dgm:t>
        <a:bodyPr/>
        <a:lstStyle/>
        <a:p>
          <a:endParaRPr lang="en-MT"/>
        </a:p>
      </dgm:t>
    </dgm:pt>
    <dgm:pt modelId="{540B0231-4756-400A-9E84-6FDD7F9AA9CB}" type="sibTrans" cxnId="{F2DC713A-F197-4A15-8788-21A48F4FFB44}">
      <dgm:prSet/>
      <dgm:spPr/>
      <dgm:t>
        <a:bodyPr/>
        <a:lstStyle/>
        <a:p>
          <a:endParaRPr lang="en-MT"/>
        </a:p>
      </dgm:t>
    </dgm:pt>
    <dgm:pt modelId="{56480056-29E3-4BD2-89A2-CF31A7956A5B}">
      <dgm:prSet phldrT="[Text]" custT="1"/>
      <dgm:spPr/>
      <dgm:t>
        <a:bodyPr/>
        <a:lstStyle/>
        <a:p>
          <a:r>
            <a:rPr lang="en-GB" sz="2000" dirty="0"/>
            <a:t>Controlled Assessment</a:t>
          </a:r>
          <a:endParaRPr lang="en-MT" sz="2000" dirty="0"/>
        </a:p>
      </dgm:t>
    </dgm:pt>
    <dgm:pt modelId="{9439BB1A-1874-4CCC-9A13-6E7CDD5E3964}" type="parTrans" cxnId="{B51E47E0-F90C-46B8-8675-D0E86CE6655C}">
      <dgm:prSet/>
      <dgm:spPr/>
      <dgm:t>
        <a:bodyPr/>
        <a:lstStyle/>
        <a:p>
          <a:endParaRPr lang="en-MT"/>
        </a:p>
      </dgm:t>
    </dgm:pt>
    <dgm:pt modelId="{76120207-691F-4BAD-99BD-F94DDF8271C5}" type="sibTrans" cxnId="{B51E47E0-F90C-46B8-8675-D0E86CE6655C}">
      <dgm:prSet/>
      <dgm:spPr/>
      <dgm:t>
        <a:bodyPr/>
        <a:lstStyle/>
        <a:p>
          <a:endParaRPr lang="en-MT"/>
        </a:p>
      </dgm:t>
    </dgm:pt>
    <dgm:pt modelId="{E3183861-0182-4D1F-948D-44701CCBA2FC}">
      <dgm:prSet phldrT="[Text]" custT="1"/>
      <dgm:spPr/>
      <dgm:t>
        <a:bodyPr/>
        <a:lstStyle/>
        <a:p>
          <a:r>
            <a:rPr lang="en-GB" sz="2000" dirty="0"/>
            <a:t>SBA</a:t>
          </a:r>
          <a:endParaRPr lang="en-MT" sz="2000" dirty="0"/>
        </a:p>
      </dgm:t>
    </dgm:pt>
    <dgm:pt modelId="{952ACF25-4346-4689-AEF0-77333ADEE721}" type="parTrans" cxnId="{7C9A343D-809F-4CD2-8190-93DA4904B078}">
      <dgm:prSet/>
      <dgm:spPr/>
      <dgm:t>
        <a:bodyPr/>
        <a:lstStyle/>
        <a:p>
          <a:endParaRPr lang="en-MT"/>
        </a:p>
      </dgm:t>
    </dgm:pt>
    <dgm:pt modelId="{521805A4-54FD-4E1D-AA9B-0BB0EDA11E62}" type="sibTrans" cxnId="{7C9A343D-809F-4CD2-8190-93DA4904B078}">
      <dgm:prSet/>
      <dgm:spPr/>
      <dgm:t>
        <a:bodyPr/>
        <a:lstStyle/>
        <a:p>
          <a:endParaRPr lang="en-MT"/>
        </a:p>
      </dgm:t>
    </dgm:pt>
    <dgm:pt modelId="{27198B38-0F96-4CDE-A5D8-675299770640}">
      <dgm:prSet phldrT="[Text]" custT="1"/>
      <dgm:spPr/>
      <dgm:t>
        <a:bodyPr/>
        <a:lstStyle/>
        <a:p>
          <a:r>
            <a:rPr lang="en-GB" sz="2000" dirty="0"/>
            <a:t>SBA, MYSCHOOL and SSC &amp;P</a:t>
          </a:r>
          <a:endParaRPr lang="en-MT" sz="2000" dirty="0"/>
        </a:p>
      </dgm:t>
    </dgm:pt>
    <dgm:pt modelId="{66A9EBA9-7388-4BC3-A1A0-C59C40F20384}" type="parTrans" cxnId="{05FE1C7B-AE6C-483F-8FCE-655528AC63ED}">
      <dgm:prSet/>
      <dgm:spPr/>
      <dgm:t>
        <a:bodyPr/>
        <a:lstStyle/>
        <a:p>
          <a:endParaRPr lang="en-MT"/>
        </a:p>
      </dgm:t>
    </dgm:pt>
    <dgm:pt modelId="{2B5C07C3-1108-491E-93F0-B7C1E528292B}" type="sibTrans" cxnId="{05FE1C7B-AE6C-483F-8FCE-655528AC63ED}">
      <dgm:prSet/>
      <dgm:spPr/>
      <dgm:t>
        <a:bodyPr/>
        <a:lstStyle/>
        <a:p>
          <a:endParaRPr lang="en-MT"/>
        </a:p>
      </dgm:t>
    </dgm:pt>
    <dgm:pt modelId="{838C43CF-671F-47E8-8A0F-CDA9539F3DDD}">
      <dgm:prSet phldrT="[Text]" custT="1"/>
      <dgm:spPr/>
      <dgm:t>
        <a:bodyPr/>
        <a:lstStyle/>
        <a:p>
          <a:r>
            <a:rPr lang="en-GB" sz="2000" dirty="0"/>
            <a:t>MATSEC assessment </a:t>
          </a:r>
          <a:endParaRPr lang="en-MT" sz="2000" dirty="0"/>
        </a:p>
      </dgm:t>
    </dgm:pt>
    <dgm:pt modelId="{FBE43633-E0A0-4FB5-83AF-541793D05E1B}" type="parTrans" cxnId="{B023C167-68D2-420E-B1DA-09EC0D2490B4}">
      <dgm:prSet/>
      <dgm:spPr/>
      <dgm:t>
        <a:bodyPr/>
        <a:lstStyle/>
        <a:p>
          <a:endParaRPr lang="en-MT"/>
        </a:p>
      </dgm:t>
    </dgm:pt>
    <dgm:pt modelId="{59B9F8C1-5CB3-496F-A479-ABC33238D594}" type="sibTrans" cxnId="{B023C167-68D2-420E-B1DA-09EC0D2490B4}">
      <dgm:prSet/>
      <dgm:spPr/>
      <dgm:t>
        <a:bodyPr/>
        <a:lstStyle/>
        <a:p>
          <a:endParaRPr lang="en-MT"/>
        </a:p>
      </dgm:t>
    </dgm:pt>
    <dgm:pt modelId="{0C5267F7-DE0D-4586-B4BC-A95BF8350A43}">
      <dgm:prSet phldrT="[Text]" custT="1"/>
      <dgm:spPr/>
      <dgm:t>
        <a:bodyPr/>
        <a:lstStyle/>
        <a:p>
          <a:r>
            <a:rPr lang="en-GB" sz="2000" dirty="0"/>
            <a:t>Important links</a:t>
          </a:r>
          <a:endParaRPr lang="en-MT" sz="2000" dirty="0"/>
        </a:p>
      </dgm:t>
    </dgm:pt>
    <dgm:pt modelId="{C8CD324C-A4BD-49FE-AFEA-2EC41339DB65}" type="parTrans" cxnId="{1D3CBBC9-5EBF-4089-966E-14BEB1CFC2B2}">
      <dgm:prSet/>
      <dgm:spPr/>
      <dgm:t>
        <a:bodyPr/>
        <a:lstStyle/>
        <a:p>
          <a:endParaRPr lang="en-MT"/>
        </a:p>
      </dgm:t>
    </dgm:pt>
    <dgm:pt modelId="{CE78A6A5-554B-49F3-876B-D5A4AFC13353}" type="sibTrans" cxnId="{1D3CBBC9-5EBF-4089-966E-14BEB1CFC2B2}">
      <dgm:prSet/>
      <dgm:spPr/>
      <dgm:t>
        <a:bodyPr/>
        <a:lstStyle/>
        <a:p>
          <a:endParaRPr lang="en-MT"/>
        </a:p>
      </dgm:t>
    </dgm:pt>
    <dgm:pt modelId="{9F914BF1-D98F-4D38-BC7C-AE66B6F6A376}">
      <dgm:prSet phldrT="[Text]" custT="1"/>
      <dgm:spPr/>
      <dgm:t>
        <a:bodyPr/>
        <a:lstStyle/>
        <a:p>
          <a:r>
            <a:rPr lang="en-GB" sz="2000" dirty="0"/>
            <a:t>Choice of Level</a:t>
          </a:r>
          <a:endParaRPr lang="en-MT" sz="2000" dirty="0"/>
        </a:p>
      </dgm:t>
    </dgm:pt>
    <dgm:pt modelId="{D4D9F48A-CA4C-49D6-B5DB-377557A0EC86}" type="parTrans" cxnId="{267F164C-BD6C-4C78-A7AB-B46932B6F566}">
      <dgm:prSet/>
      <dgm:spPr/>
      <dgm:t>
        <a:bodyPr/>
        <a:lstStyle/>
        <a:p>
          <a:endParaRPr lang="en-MT"/>
        </a:p>
      </dgm:t>
    </dgm:pt>
    <dgm:pt modelId="{BD4FC313-B29A-4432-AA52-2791130A27A9}" type="sibTrans" cxnId="{267F164C-BD6C-4C78-A7AB-B46932B6F566}">
      <dgm:prSet/>
      <dgm:spPr/>
      <dgm:t>
        <a:bodyPr/>
        <a:lstStyle/>
        <a:p>
          <a:endParaRPr lang="en-MT"/>
        </a:p>
      </dgm:t>
    </dgm:pt>
    <dgm:pt modelId="{E128360D-DC7A-4094-A33E-A8BA94AF4D32}">
      <dgm:prSet phldrT="[Text]" custT="1"/>
      <dgm:spPr/>
      <dgm:t>
        <a:bodyPr/>
        <a:lstStyle/>
        <a:p>
          <a:r>
            <a:rPr lang="en-GB" sz="2000" dirty="0"/>
            <a:t>Grading System</a:t>
          </a:r>
          <a:endParaRPr lang="en-MT" sz="2000" dirty="0"/>
        </a:p>
      </dgm:t>
    </dgm:pt>
    <dgm:pt modelId="{16A6B9AD-3D5B-4251-A848-E41721FC2E8C}" type="parTrans" cxnId="{16692067-50A6-47D6-BB38-CEB1EB387AE3}">
      <dgm:prSet/>
      <dgm:spPr/>
      <dgm:t>
        <a:bodyPr/>
        <a:lstStyle/>
        <a:p>
          <a:endParaRPr lang="en-MT"/>
        </a:p>
      </dgm:t>
    </dgm:pt>
    <dgm:pt modelId="{BCCE5699-8128-4822-AF91-6667675E792D}" type="sibTrans" cxnId="{16692067-50A6-47D6-BB38-CEB1EB387AE3}">
      <dgm:prSet/>
      <dgm:spPr/>
      <dgm:t>
        <a:bodyPr/>
        <a:lstStyle/>
        <a:p>
          <a:endParaRPr lang="en-MT"/>
        </a:p>
      </dgm:t>
    </dgm:pt>
    <dgm:pt modelId="{90DAF434-D5D3-4E64-848F-609559AAEB20}">
      <dgm:prSet phldrT="[Text]" custT="1"/>
      <dgm:spPr/>
      <dgm:t>
        <a:bodyPr/>
        <a:lstStyle/>
        <a:p>
          <a:r>
            <a:rPr lang="en-GB" sz="2000" dirty="0"/>
            <a:t>MATSEC Result</a:t>
          </a:r>
          <a:endParaRPr lang="en-MT" sz="2000" dirty="0"/>
        </a:p>
      </dgm:t>
    </dgm:pt>
    <dgm:pt modelId="{61E7462E-1083-4B03-A781-725BEF7565C3}" type="parTrans" cxnId="{E6BFDAD6-4D3E-478A-A3C9-B94447CADA32}">
      <dgm:prSet/>
      <dgm:spPr/>
      <dgm:t>
        <a:bodyPr/>
        <a:lstStyle/>
        <a:p>
          <a:endParaRPr lang="en-MT"/>
        </a:p>
      </dgm:t>
    </dgm:pt>
    <dgm:pt modelId="{8ACA44C0-1E03-454A-A6D1-9B5047A784AA}" type="sibTrans" cxnId="{E6BFDAD6-4D3E-478A-A3C9-B94447CADA32}">
      <dgm:prSet/>
      <dgm:spPr/>
      <dgm:t>
        <a:bodyPr/>
        <a:lstStyle/>
        <a:p>
          <a:endParaRPr lang="en-MT"/>
        </a:p>
      </dgm:t>
    </dgm:pt>
    <dgm:pt modelId="{848AD5CE-6426-4B66-AA39-27BEF5BB6D69}">
      <dgm:prSet phldrT="[Text]" custT="1"/>
      <dgm:spPr/>
      <dgm:t>
        <a:bodyPr/>
        <a:lstStyle/>
        <a:p>
          <a:r>
            <a:rPr lang="en-MT" sz="2000" dirty="0"/>
            <a:t>VET Media Literacy</a:t>
          </a:r>
        </a:p>
      </dgm:t>
    </dgm:pt>
    <dgm:pt modelId="{E6B64236-B778-4536-8585-FFF061492223}" type="parTrans" cxnId="{21672E29-74FD-4B4C-A332-C7F39C7949E1}">
      <dgm:prSet/>
      <dgm:spPr/>
      <dgm:t>
        <a:bodyPr/>
        <a:lstStyle/>
        <a:p>
          <a:endParaRPr lang="en-MT"/>
        </a:p>
      </dgm:t>
    </dgm:pt>
    <dgm:pt modelId="{A56C189C-465E-46BE-80F1-C54282CC615D}" type="sibTrans" cxnId="{21672E29-74FD-4B4C-A332-C7F39C7949E1}">
      <dgm:prSet/>
      <dgm:spPr/>
      <dgm:t>
        <a:bodyPr/>
        <a:lstStyle/>
        <a:p>
          <a:endParaRPr lang="en-MT"/>
        </a:p>
      </dgm:t>
    </dgm:pt>
    <dgm:pt modelId="{80B3FAAE-F67C-4DC8-BAC6-8F4F0DB96757}">
      <dgm:prSet phldrT="[Text]" custT="1"/>
      <dgm:spPr/>
      <dgm:t>
        <a:bodyPr/>
        <a:lstStyle/>
        <a:p>
          <a:r>
            <a:rPr lang="en-GB" sz="2000"/>
            <a:t>Supplementary Session</a:t>
          </a:r>
          <a:endParaRPr lang="en-MT" sz="2000" dirty="0"/>
        </a:p>
      </dgm:t>
    </dgm:pt>
    <dgm:pt modelId="{EF8727B8-B62A-46BF-8102-C8D1BF338B0B}" type="parTrans" cxnId="{CFEC330A-D258-4E6E-ACE8-6DE93F791E11}">
      <dgm:prSet/>
      <dgm:spPr/>
    </dgm:pt>
    <dgm:pt modelId="{07343317-34CD-4611-8B8B-57DF5E15942B}" type="sibTrans" cxnId="{CFEC330A-D258-4E6E-ACE8-6DE93F791E11}">
      <dgm:prSet/>
      <dgm:spPr/>
    </dgm:pt>
    <dgm:pt modelId="{93A0D49D-337F-4391-AFAE-A25A106B9E61}" type="pres">
      <dgm:prSet presAssocID="{4FCEAAC5-9C95-4D42-85C3-A63607E091D3}" presName="linear" presStyleCnt="0">
        <dgm:presLayoutVars>
          <dgm:dir/>
          <dgm:animLvl val="lvl"/>
          <dgm:resizeHandles val="exact"/>
        </dgm:presLayoutVars>
      </dgm:prSet>
      <dgm:spPr/>
    </dgm:pt>
    <dgm:pt modelId="{A8209C90-1C0B-4002-A81D-E161B279F7FD}" type="pres">
      <dgm:prSet presAssocID="{0E5D1070-1657-4C9F-BC89-3942510D9331}" presName="parentLin" presStyleCnt="0"/>
      <dgm:spPr/>
    </dgm:pt>
    <dgm:pt modelId="{64C23255-CC0C-45E5-9C97-FEF47E412315}" type="pres">
      <dgm:prSet presAssocID="{0E5D1070-1657-4C9F-BC89-3942510D9331}" presName="parentLeftMargin" presStyleLbl="node1" presStyleIdx="0" presStyleCnt="11"/>
      <dgm:spPr/>
    </dgm:pt>
    <dgm:pt modelId="{6F3B3254-98D7-44F5-B93A-475DC032BA2F}" type="pres">
      <dgm:prSet presAssocID="{0E5D1070-1657-4C9F-BC89-3942510D9331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AAC8134A-68D8-4F48-BEA1-E2D21C3FA4AB}" type="pres">
      <dgm:prSet presAssocID="{0E5D1070-1657-4C9F-BC89-3942510D9331}" presName="negativeSpace" presStyleCnt="0"/>
      <dgm:spPr/>
    </dgm:pt>
    <dgm:pt modelId="{69AF98CD-7EEA-41A1-8BDE-BB583793D822}" type="pres">
      <dgm:prSet presAssocID="{0E5D1070-1657-4C9F-BC89-3942510D9331}" presName="childText" presStyleLbl="conFgAcc1" presStyleIdx="0" presStyleCnt="11">
        <dgm:presLayoutVars>
          <dgm:bulletEnabled val="1"/>
        </dgm:presLayoutVars>
      </dgm:prSet>
      <dgm:spPr/>
    </dgm:pt>
    <dgm:pt modelId="{6C0B2F68-FF64-4F3D-BF62-0AD8492ABEBA}" type="pres">
      <dgm:prSet presAssocID="{540B0231-4756-400A-9E84-6FDD7F9AA9CB}" presName="spaceBetweenRectangles" presStyleCnt="0"/>
      <dgm:spPr/>
    </dgm:pt>
    <dgm:pt modelId="{9D381C8A-EC4A-4AF0-B113-21487DEBDD91}" type="pres">
      <dgm:prSet presAssocID="{838C43CF-671F-47E8-8A0F-CDA9539F3DDD}" presName="parentLin" presStyleCnt="0"/>
      <dgm:spPr/>
    </dgm:pt>
    <dgm:pt modelId="{E0609775-08C2-41B3-9A10-6F3D83EC66D5}" type="pres">
      <dgm:prSet presAssocID="{838C43CF-671F-47E8-8A0F-CDA9539F3DDD}" presName="parentLeftMargin" presStyleLbl="node1" presStyleIdx="0" presStyleCnt="11"/>
      <dgm:spPr/>
    </dgm:pt>
    <dgm:pt modelId="{097B57AF-AD6B-46DB-8FCE-71821FBE849A}" type="pres">
      <dgm:prSet presAssocID="{838C43CF-671F-47E8-8A0F-CDA9539F3DDD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6D3070EF-A9BA-4F81-B44D-19ADD50568DF}" type="pres">
      <dgm:prSet presAssocID="{838C43CF-671F-47E8-8A0F-CDA9539F3DDD}" presName="negativeSpace" presStyleCnt="0"/>
      <dgm:spPr/>
    </dgm:pt>
    <dgm:pt modelId="{994A812F-6CFF-4C2E-A5D6-C7A5733E8BE6}" type="pres">
      <dgm:prSet presAssocID="{838C43CF-671F-47E8-8A0F-CDA9539F3DDD}" presName="childText" presStyleLbl="conFgAcc1" presStyleIdx="1" presStyleCnt="11">
        <dgm:presLayoutVars>
          <dgm:bulletEnabled val="1"/>
        </dgm:presLayoutVars>
      </dgm:prSet>
      <dgm:spPr/>
    </dgm:pt>
    <dgm:pt modelId="{15538B70-A3AB-4353-B4CA-D6AC739CB126}" type="pres">
      <dgm:prSet presAssocID="{59B9F8C1-5CB3-496F-A479-ABC33238D594}" presName="spaceBetweenRectangles" presStyleCnt="0"/>
      <dgm:spPr/>
    </dgm:pt>
    <dgm:pt modelId="{46755078-3E17-4384-9664-FF9C230D078E}" type="pres">
      <dgm:prSet presAssocID="{56480056-29E3-4BD2-89A2-CF31A7956A5B}" presName="parentLin" presStyleCnt="0"/>
      <dgm:spPr/>
    </dgm:pt>
    <dgm:pt modelId="{46448EEE-90FE-48D1-B21C-B394E62A75B0}" type="pres">
      <dgm:prSet presAssocID="{56480056-29E3-4BD2-89A2-CF31A7956A5B}" presName="parentLeftMargin" presStyleLbl="node1" presStyleIdx="1" presStyleCnt="11"/>
      <dgm:spPr/>
    </dgm:pt>
    <dgm:pt modelId="{4B0AD8FA-C3A2-4E8C-8CF2-EA1DD7A0F8D5}" type="pres">
      <dgm:prSet presAssocID="{56480056-29E3-4BD2-89A2-CF31A7956A5B}" presName="parentText" presStyleLbl="node1" presStyleIdx="2" presStyleCnt="11" custLinFactNeighborX="-5945" custLinFactNeighborY="-1195">
        <dgm:presLayoutVars>
          <dgm:chMax val="0"/>
          <dgm:bulletEnabled val="1"/>
        </dgm:presLayoutVars>
      </dgm:prSet>
      <dgm:spPr/>
    </dgm:pt>
    <dgm:pt modelId="{9BEE7D58-D0A6-4203-92E0-7885081CE57A}" type="pres">
      <dgm:prSet presAssocID="{56480056-29E3-4BD2-89A2-CF31A7956A5B}" presName="negativeSpace" presStyleCnt="0"/>
      <dgm:spPr/>
    </dgm:pt>
    <dgm:pt modelId="{2623B2A6-01F6-4F86-9189-0A3C8C0EF20D}" type="pres">
      <dgm:prSet presAssocID="{56480056-29E3-4BD2-89A2-CF31A7956A5B}" presName="childText" presStyleLbl="conFgAcc1" presStyleIdx="2" presStyleCnt="11">
        <dgm:presLayoutVars>
          <dgm:bulletEnabled val="1"/>
        </dgm:presLayoutVars>
      </dgm:prSet>
      <dgm:spPr/>
    </dgm:pt>
    <dgm:pt modelId="{58F3EF2F-1EE3-41ED-8F70-B551011A94C1}" type="pres">
      <dgm:prSet presAssocID="{76120207-691F-4BAD-99BD-F94DDF8271C5}" presName="spaceBetweenRectangles" presStyleCnt="0"/>
      <dgm:spPr/>
    </dgm:pt>
    <dgm:pt modelId="{16E89D4B-713C-408B-93C0-E0C89447EF0C}" type="pres">
      <dgm:prSet presAssocID="{9F914BF1-D98F-4D38-BC7C-AE66B6F6A376}" presName="parentLin" presStyleCnt="0"/>
      <dgm:spPr/>
    </dgm:pt>
    <dgm:pt modelId="{DD9D79C9-5E0B-4F51-BE00-EC05CA637FB8}" type="pres">
      <dgm:prSet presAssocID="{9F914BF1-D98F-4D38-BC7C-AE66B6F6A376}" presName="parentLeftMargin" presStyleLbl="node1" presStyleIdx="2" presStyleCnt="11"/>
      <dgm:spPr/>
    </dgm:pt>
    <dgm:pt modelId="{736AD428-C63A-4175-A551-168C595C5361}" type="pres">
      <dgm:prSet presAssocID="{9F914BF1-D98F-4D38-BC7C-AE66B6F6A376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E9BDF4FA-4B3F-4AC1-B040-FDB66E1A124F}" type="pres">
      <dgm:prSet presAssocID="{9F914BF1-D98F-4D38-BC7C-AE66B6F6A376}" presName="negativeSpace" presStyleCnt="0"/>
      <dgm:spPr/>
    </dgm:pt>
    <dgm:pt modelId="{200010F5-079E-4A11-8F2D-B5227EFD64C2}" type="pres">
      <dgm:prSet presAssocID="{9F914BF1-D98F-4D38-BC7C-AE66B6F6A376}" presName="childText" presStyleLbl="conFgAcc1" presStyleIdx="3" presStyleCnt="11">
        <dgm:presLayoutVars>
          <dgm:bulletEnabled val="1"/>
        </dgm:presLayoutVars>
      </dgm:prSet>
      <dgm:spPr/>
    </dgm:pt>
    <dgm:pt modelId="{DBC525D0-429C-45DF-A23E-EB5C8E6333E3}" type="pres">
      <dgm:prSet presAssocID="{BD4FC313-B29A-4432-AA52-2791130A27A9}" presName="spaceBetweenRectangles" presStyleCnt="0"/>
      <dgm:spPr/>
    </dgm:pt>
    <dgm:pt modelId="{7CA070F9-27CE-4238-89BC-08FA252519E1}" type="pres">
      <dgm:prSet presAssocID="{E3183861-0182-4D1F-948D-44701CCBA2FC}" presName="parentLin" presStyleCnt="0"/>
      <dgm:spPr/>
    </dgm:pt>
    <dgm:pt modelId="{6D6B8D95-82C5-480E-9BB3-BC25A82657AF}" type="pres">
      <dgm:prSet presAssocID="{E3183861-0182-4D1F-948D-44701CCBA2FC}" presName="parentLeftMargin" presStyleLbl="node1" presStyleIdx="3" presStyleCnt="11"/>
      <dgm:spPr/>
    </dgm:pt>
    <dgm:pt modelId="{42898B69-6A51-4D7E-9030-337CC6B43904}" type="pres">
      <dgm:prSet presAssocID="{E3183861-0182-4D1F-948D-44701CCBA2FC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B21ABB20-2785-4119-AEBD-CE63D9F71104}" type="pres">
      <dgm:prSet presAssocID="{E3183861-0182-4D1F-948D-44701CCBA2FC}" presName="negativeSpace" presStyleCnt="0"/>
      <dgm:spPr/>
    </dgm:pt>
    <dgm:pt modelId="{63F8A56F-43F7-4B33-A7AA-9ECEDA05F3D3}" type="pres">
      <dgm:prSet presAssocID="{E3183861-0182-4D1F-948D-44701CCBA2FC}" presName="childText" presStyleLbl="conFgAcc1" presStyleIdx="4" presStyleCnt="11">
        <dgm:presLayoutVars>
          <dgm:bulletEnabled val="1"/>
        </dgm:presLayoutVars>
      </dgm:prSet>
      <dgm:spPr/>
    </dgm:pt>
    <dgm:pt modelId="{69E9A191-F9C8-4657-818E-62A1CBA612CA}" type="pres">
      <dgm:prSet presAssocID="{521805A4-54FD-4E1D-AA9B-0BB0EDA11E62}" presName="spaceBetweenRectangles" presStyleCnt="0"/>
      <dgm:spPr/>
    </dgm:pt>
    <dgm:pt modelId="{432C55F7-8CB9-4520-8DB8-B1CD0E6D311F}" type="pres">
      <dgm:prSet presAssocID="{27198B38-0F96-4CDE-A5D8-675299770640}" presName="parentLin" presStyleCnt="0"/>
      <dgm:spPr/>
    </dgm:pt>
    <dgm:pt modelId="{FFB165B0-1701-4994-939D-9C60D7970C91}" type="pres">
      <dgm:prSet presAssocID="{27198B38-0F96-4CDE-A5D8-675299770640}" presName="parentLeftMargin" presStyleLbl="node1" presStyleIdx="4" presStyleCnt="11"/>
      <dgm:spPr/>
    </dgm:pt>
    <dgm:pt modelId="{0DC6ABDB-84C9-45EC-8A96-DF5B2A1B579E}" type="pres">
      <dgm:prSet presAssocID="{27198B38-0F96-4CDE-A5D8-675299770640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C0E0026D-7AE9-4255-8205-6A16D2D8CE88}" type="pres">
      <dgm:prSet presAssocID="{27198B38-0F96-4CDE-A5D8-675299770640}" presName="negativeSpace" presStyleCnt="0"/>
      <dgm:spPr/>
    </dgm:pt>
    <dgm:pt modelId="{AD5A92A5-3F8E-4E71-A22A-25A02D6A3D27}" type="pres">
      <dgm:prSet presAssocID="{27198B38-0F96-4CDE-A5D8-675299770640}" presName="childText" presStyleLbl="conFgAcc1" presStyleIdx="5" presStyleCnt="11">
        <dgm:presLayoutVars>
          <dgm:bulletEnabled val="1"/>
        </dgm:presLayoutVars>
      </dgm:prSet>
      <dgm:spPr/>
    </dgm:pt>
    <dgm:pt modelId="{B4E7D29E-54F0-4ADB-B1FD-598D4D690ADF}" type="pres">
      <dgm:prSet presAssocID="{2B5C07C3-1108-491E-93F0-B7C1E528292B}" presName="spaceBetweenRectangles" presStyleCnt="0"/>
      <dgm:spPr/>
    </dgm:pt>
    <dgm:pt modelId="{4867446F-0DE9-489F-98E7-4ABAA1BE06BD}" type="pres">
      <dgm:prSet presAssocID="{E128360D-DC7A-4094-A33E-A8BA94AF4D32}" presName="parentLin" presStyleCnt="0"/>
      <dgm:spPr/>
    </dgm:pt>
    <dgm:pt modelId="{A5AD0AB4-EB9E-4478-BD90-BE3857084D57}" type="pres">
      <dgm:prSet presAssocID="{E128360D-DC7A-4094-A33E-A8BA94AF4D32}" presName="parentLeftMargin" presStyleLbl="node1" presStyleIdx="5" presStyleCnt="11"/>
      <dgm:spPr/>
    </dgm:pt>
    <dgm:pt modelId="{BFF5095C-8840-42EE-8A16-F22D23679E4B}" type="pres">
      <dgm:prSet presAssocID="{E128360D-DC7A-4094-A33E-A8BA94AF4D32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677040DA-1846-4A94-8867-444C7E826AD1}" type="pres">
      <dgm:prSet presAssocID="{E128360D-DC7A-4094-A33E-A8BA94AF4D32}" presName="negativeSpace" presStyleCnt="0"/>
      <dgm:spPr/>
    </dgm:pt>
    <dgm:pt modelId="{B95A587D-F1C1-4E57-98F2-FF8700D172F5}" type="pres">
      <dgm:prSet presAssocID="{E128360D-DC7A-4094-A33E-A8BA94AF4D32}" presName="childText" presStyleLbl="conFgAcc1" presStyleIdx="6" presStyleCnt="11">
        <dgm:presLayoutVars>
          <dgm:bulletEnabled val="1"/>
        </dgm:presLayoutVars>
      </dgm:prSet>
      <dgm:spPr/>
    </dgm:pt>
    <dgm:pt modelId="{B2C19006-F7FD-4B8F-95C5-AB68C5AC2E26}" type="pres">
      <dgm:prSet presAssocID="{BCCE5699-8128-4822-AF91-6667675E792D}" presName="spaceBetweenRectangles" presStyleCnt="0"/>
      <dgm:spPr/>
    </dgm:pt>
    <dgm:pt modelId="{E903C9B3-C5F7-49BE-A62F-73067E28CD07}" type="pres">
      <dgm:prSet presAssocID="{90DAF434-D5D3-4E64-848F-609559AAEB20}" presName="parentLin" presStyleCnt="0"/>
      <dgm:spPr/>
    </dgm:pt>
    <dgm:pt modelId="{592E8B71-EC3A-497A-AE8A-5BFCAE57F61A}" type="pres">
      <dgm:prSet presAssocID="{90DAF434-D5D3-4E64-848F-609559AAEB20}" presName="parentLeftMargin" presStyleLbl="node1" presStyleIdx="6" presStyleCnt="11"/>
      <dgm:spPr/>
    </dgm:pt>
    <dgm:pt modelId="{991B0658-9B9E-4933-A740-6D66C2FA1328}" type="pres">
      <dgm:prSet presAssocID="{90DAF434-D5D3-4E64-848F-609559AAEB20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7C4855A1-6F81-4DAB-9238-87EF2C848A9B}" type="pres">
      <dgm:prSet presAssocID="{90DAF434-D5D3-4E64-848F-609559AAEB20}" presName="negativeSpace" presStyleCnt="0"/>
      <dgm:spPr/>
    </dgm:pt>
    <dgm:pt modelId="{7646EA6B-85F7-4641-A97F-E77C1A039C8C}" type="pres">
      <dgm:prSet presAssocID="{90DAF434-D5D3-4E64-848F-609559AAEB20}" presName="childText" presStyleLbl="conFgAcc1" presStyleIdx="7" presStyleCnt="11">
        <dgm:presLayoutVars>
          <dgm:bulletEnabled val="1"/>
        </dgm:presLayoutVars>
      </dgm:prSet>
      <dgm:spPr/>
    </dgm:pt>
    <dgm:pt modelId="{C540BA1F-28F4-4CAC-9126-950F3098EE2C}" type="pres">
      <dgm:prSet presAssocID="{8ACA44C0-1E03-454A-A6D1-9B5047A784AA}" presName="spaceBetweenRectangles" presStyleCnt="0"/>
      <dgm:spPr/>
    </dgm:pt>
    <dgm:pt modelId="{383EE2B2-49F9-4816-BFB3-DACEF2B71DBF}" type="pres">
      <dgm:prSet presAssocID="{848AD5CE-6426-4B66-AA39-27BEF5BB6D69}" presName="parentLin" presStyleCnt="0"/>
      <dgm:spPr/>
    </dgm:pt>
    <dgm:pt modelId="{98B71BB3-12E8-4607-9D1E-6CC508B2F1CF}" type="pres">
      <dgm:prSet presAssocID="{848AD5CE-6426-4B66-AA39-27BEF5BB6D69}" presName="parentLeftMargin" presStyleLbl="node1" presStyleIdx="7" presStyleCnt="11"/>
      <dgm:spPr/>
    </dgm:pt>
    <dgm:pt modelId="{3DAAFE9C-9DA3-4708-9CE4-2FDA8440B246}" type="pres">
      <dgm:prSet presAssocID="{848AD5CE-6426-4B66-AA39-27BEF5BB6D69}" presName="parentText" presStyleLbl="node1" presStyleIdx="8" presStyleCnt="11">
        <dgm:presLayoutVars>
          <dgm:chMax val="0"/>
          <dgm:bulletEnabled val="1"/>
        </dgm:presLayoutVars>
      </dgm:prSet>
      <dgm:spPr/>
    </dgm:pt>
    <dgm:pt modelId="{17AD95FE-695F-4788-BFB8-8CD0C397729E}" type="pres">
      <dgm:prSet presAssocID="{848AD5CE-6426-4B66-AA39-27BEF5BB6D69}" presName="negativeSpace" presStyleCnt="0"/>
      <dgm:spPr/>
    </dgm:pt>
    <dgm:pt modelId="{D3992E84-B65F-4E20-BAD3-595466482031}" type="pres">
      <dgm:prSet presAssocID="{848AD5CE-6426-4B66-AA39-27BEF5BB6D69}" presName="childText" presStyleLbl="conFgAcc1" presStyleIdx="8" presStyleCnt="11">
        <dgm:presLayoutVars>
          <dgm:bulletEnabled val="1"/>
        </dgm:presLayoutVars>
      </dgm:prSet>
      <dgm:spPr/>
    </dgm:pt>
    <dgm:pt modelId="{4B6BB71C-4657-4AE9-B85B-883E1902A85D}" type="pres">
      <dgm:prSet presAssocID="{A56C189C-465E-46BE-80F1-C54282CC615D}" presName="spaceBetweenRectangles" presStyleCnt="0"/>
      <dgm:spPr/>
    </dgm:pt>
    <dgm:pt modelId="{3FA0D448-D7DF-48D6-A7FA-665B33B7E098}" type="pres">
      <dgm:prSet presAssocID="{80B3FAAE-F67C-4DC8-BAC6-8F4F0DB96757}" presName="parentLin" presStyleCnt="0"/>
      <dgm:spPr/>
    </dgm:pt>
    <dgm:pt modelId="{5BB45C5A-CAF1-4C43-A615-F7DEF430F36D}" type="pres">
      <dgm:prSet presAssocID="{80B3FAAE-F67C-4DC8-BAC6-8F4F0DB96757}" presName="parentLeftMargin" presStyleLbl="node1" presStyleIdx="8" presStyleCnt="11"/>
      <dgm:spPr/>
    </dgm:pt>
    <dgm:pt modelId="{B2EA7960-D135-4478-A5C8-4DC7C4F345C2}" type="pres">
      <dgm:prSet presAssocID="{80B3FAAE-F67C-4DC8-BAC6-8F4F0DB96757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B4A626B4-7C14-49BF-A58C-4B8CD22CCECA}" type="pres">
      <dgm:prSet presAssocID="{80B3FAAE-F67C-4DC8-BAC6-8F4F0DB96757}" presName="negativeSpace" presStyleCnt="0"/>
      <dgm:spPr/>
    </dgm:pt>
    <dgm:pt modelId="{5B358473-9F95-4A6C-8113-37EF5B221AB8}" type="pres">
      <dgm:prSet presAssocID="{80B3FAAE-F67C-4DC8-BAC6-8F4F0DB96757}" presName="childText" presStyleLbl="conFgAcc1" presStyleIdx="9" presStyleCnt="11">
        <dgm:presLayoutVars>
          <dgm:bulletEnabled val="1"/>
        </dgm:presLayoutVars>
      </dgm:prSet>
      <dgm:spPr/>
    </dgm:pt>
    <dgm:pt modelId="{71360D13-7019-408D-8713-1DEB8855C791}" type="pres">
      <dgm:prSet presAssocID="{07343317-34CD-4611-8B8B-57DF5E15942B}" presName="spaceBetweenRectangles" presStyleCnt="0"/>
      <dgm:spPr/>
    </dgm:pt>
    <dgm:pt modelId="{08B689E7-9BBB-4293-B1B6-4CD292673CC2}" type="pres">
      <dgm:prSet presAssocID="{0C5267F7-DE0D-4586-B4BC-A95BF8350A43}" presName="parentLin" presStyleCnt="0"/>
      <dgm:spPr/>
    </dgm:pt>
    <dgm:pt modelId="{450B9E4A-E368-44A6-A939-19AA3A319C42}" type="pres">
      <dgm:prSet presAssocID="{0C5267F7-DE0D-4586-B4BC-A95BF8350A43}" presName="parentLeftMargin" presStyleLbl="node1" presStyleIdx="9" presStyleCnt="11"/>
      <dgm:spPr/>
    </dgm:pt>
    <dgm:pt modelId="{A47F1E92-4455-4091-B99D-964303E53F87}" type="pres">
      <dgm:prSet presAssocID="{0C5267F7-DE0D-4586-B4BC-A95BF8350A43}" presName="parentText" presStyleLbl="node1" presStyleIdx="10" presStyleCnt="11">
        <dgm:presLayoutVars>
          <dgm:chMax val="0"/>
          <dgm:bulletEnabled val="1"/>
        </dgm:presLayoutVars>
      </dgm:prSet>
      <dgm:spPr/>
    </dgm:pt>
    <dgm:pt modelId="{DAF83F69-18C5-41AD-896C-FF85ED092622}" type="pres">
      <dgm:prSet presAssocID="{0C5267F7-DE0D-4586-B4BC-A95BF8350A43}" presName="negativeSpace" presStyleCnt="0"/>
      <dgm:spPr/>
    </dgm:pt>
    <dgm:pt modelId="{34FB00AA-649C-432C-9061-92457BF579C6}" type="pres">
      <dgm:prSet presAssocID="{0C5267F7-DE0D-4586-B4BC-A95BF8350A43}" presName="childText" presStyleLbl="conFgAcc1" presStyleIdx="10" presStyleCnt="11">
        <dgm:presLayoutVars>
          <dgm:bulletEnabled val="1"/>
        </dgm:presLayoutVars>
      </dgm:prSet>
      <dgm:spPr/>
    </dgm:pt>
  </dgm:ptLst>
  <dgm:cxnLst>
    <dgm:cxn modelId="{57D10004-0110-4BF8-ABBA-055288ECAD4F}" type="presOf" srcId="{0C5267F7-DE0D-4586-B4BC-A95BF8350A43}" destId="{450B9E4A-E368-44A6-A939-19AA3A319C42}" srcOrd="0" destOrd="0" presId="urn:microsoft.com/office/officeart/2005/8/layout/list1"/>
    <dgm:cxn modelId="{E9795E07-C93D-4216-A14C-CB89A94C8C3B}" type="presOf" srcId="{0C5267F7-DE0D-4586-B4BC-A95BF8350A43}" destId="{A47F1E92-4455-4091-B99D-964303E53F87}" srcOrd="1" destOrd="0" presId="urn:microsoft.com/office/officeart/2005/8/layout/list1"/>
    <dgm:cxn modelId="{CFEC330A-D258-4E6E-ACE8-6DE93F791E11}" srcId="{4FCEAAC5-9C95-4D42-85C3-A63607E091D3}" destId="{80B3FAAE-F67C-4DC8-BAC6-8F4F0DB96757}" srcOrd="9" destOrd="0" parTransId="{EF8727B8-B62A-46BF-8102-C8D1BF338B0B}" sibTransId="{07343317-34CD-4611-8B8B-57DF5E15942B}"/>
    <dgm:cxn modelId="{21672E29-74FD-4B4C-A332-C7F39C7949E1}" srcId="{4FCEAAC5-9C95-4D42-85C3-A63607E091D3}" destId="{848AD5CE-6426-4B66-AA39-27BEF5BB6D69}" srcOrd="8" destOrd="0" parTransId="{E6B64236-B778-4536-8585-FFF061492223}" sibTransId="{A56C189C-465E-46BE-80F1-C54282CC615D}"/>
    <dgm:cxn modelId="{A1705935-F450-48F7-9F4B-280F2B691BC3}" type="presOf" srcId="{848AD5CE-6426-4B66-AA39-27BEF5BB6D69}" destId="{3DAAFE9C-9DA3-4708-9CE4-2FDA8440B246}" srcOrd="1" destOrd="0" presId="urn:microsoft.com/office/officeart/2005/8/layout/list1"/>
    <dgm:cxn modelId="{F42DC936-AE56-4404-B380-C89360A44D6D}" type="presOf" srcId="{27198B38-0F96-4CDE-A5D8-675299770640}" destId="{FFB165B0-1701-4994-939D-9C60D7970C91}" srcOrd="0" destOrd="0" presId="urn:microsoft.com/office/officeart/2005/8/layout/list1"/>
    <dgm:cxn modelId="{318B7538-4BC3-4C3D-9D4D-FA6D7718139B}" type="presOf" srcId="{E3183861-0182-4D1F-948D-44701CCBA2FC}" destId="{6D6B8D95-82C5-480E-9BB3-BC25A82657AF}" srcOrd="0" destOrd="0" presId="urn:microsoft.com/office/officeart/2005/8/layout/list1"/>
    <dgm:cxn modelId="{8FB8CE38-F5CC-4063-A4D0-97D97CC8CFC2}" type="presOf" srcId="{56480056-29E3-4BD2-89A2-CF31A7956A5B}" destId="{46448EEE-90FE-48D1-B21C-B394E62A75B0}" srcOrd="0" destOrd="0" presId="urn:microsoft.com/office/officeart/2005/8/layout/list1"/>
    <dgm:cxn modelId="{F2DC713A-F197-4A15-8788-21A48F4FFB44}" srcId="{4FCEAAC5-9C95-4D42-85C3-A63607E091D3}" destId="{0E5D1070-1657-4C9F-BC89-3942510D9331}" srcOrd="0" destOrd="0" parTransId="{36321CE4-210C-4558-9EAE-D26E3889C241}" sibTransId="{540B0231-4756-400A-9E84-6FDD7F9AA9CB}"/>
    <dgm:cxn modelId="{7C9A343D-809F-4CD2-8190-93DA4904B078}" srcId="{4FCEAAC5-9C95-4D42-85C3-A63607E091D3}" destId="{E3183861-0182-4D1F-948D-44701CCBA2FC}" srcOrd="4" destOrd="0" parTransId="{952ACF25-4346-4689-AEF0-77333ADEE721}" sibTransId="{521805A4-54FD-4E1D-AA9B-0BB0EDA11E62}"/>
    <dgm:cxn modelId="{3C9FFA3E-E2CF-46E3-ADBC-8469EE040F81}" type="presOf" srcId="{90DAF434-D5D3-4E64-848F-609559AAEB20}" destId="{592E8B71-EC3A-497A-AE8A-5BFCAE57F61A}" srcOrd="0" destOrd="0" presId="urn:microsoft.com/office/officeart/2005/8/layout/list1"/>
    <dgm:cxn modelId="{D3F98C5B-D66D-4D04-8B33-49F0A6E831ED}" type="presOf" srcId="{0E5D1070-1657-4C9F-BC89-3942510D9331}" destId="{64C23255-CC0C-45E5-9C97-FEF47E412315}" srcOrd="0" destOrd="0" presId="urn:microsoft.com/office/officeart/2005/8/layout/list1"/>
    <dgm:cxn modelId="{3840715D-D9DA-4B1F-9AFC-FA0E1DE53667}" type="presOf" srcId="{848AD5CE-6426-4B66-AA39-27BEF5BB6D69}" destId="{98B71BB3-12E8-4607-9D1E-6CC508B2F1CF}" srcOrd="0" destOrd="0" presId="urn:microsoft.com/office/officeart/2005/8/layout/list1"/>
    <dgm:cxn modelId="{2326C060-6458-40DA-91F2-A272D3029205}" type="presOf" srcId="{27198B38-0F96-4CDE-A5D8-675299770640}" destId="{0DC6ABDB-84C9-45EC-8A96-DF5B2A1B579E}" srcOrd="1" destOrd="0" presId="urn:microsoft.com/office/officeart/2005/8/layout/list1"/>
    <dgm:cxn modelId="{4CB86C62-72F2-4AF5-A1A9-AB7FFAC73E1C}" type="presOf" srcId="{4FCEAAC5-9C95-4D42-85C3-A63607E091D3}" destId="{93A0D49D-337F-4391-AFAE-A25A106B9E61}" srcOrd="0" destOrd="0" presId="urn:microsoft.com/office/officeart/2005/8/layout/list1"/>
    <dgm:cxn modelId="{16692067-50A6-47D6-BB38-CEB1EB387AE3}" srcId="{4FCEAAC5-9C95-4D42-85C3-A63607E091D3}" destId="{E128360D-DC7A-4094-A33E-A8BA94AF4D32}" srcOrd="6" destOrd="0" parTransId="{16A6B9AD-3D5B-4251-A848-E41721FC2E8C}" sibTransId="{BCCE5699-8128-4822-AF91-6667675E792D}"/>
    <dgm:cxn modelId="{B023C167-68D2-420E-B1DA-09EC0D2490B4}" srcId="{4FCEAAC5-9C95-4D42-85C3-A63607E091D3}" destId="{838C43CF-671F-47E8-8A0F-CDA9539F3DDD}" srcOrd="1" destOrd="0" parTransId="{FBE43633-E0A0-4FB5-83AF-541793D05E1B}" sibTransId="{59B9F8C1-5CB3-496F-A479-ABC33238D594}"/>
    <dgm:cxn modelId="{267F164C-BD6C-4C78-A7AB-B46932B6F566}" srcId="{4FCEAAC5-9C95-4D42-85C3-A63607E091D3}" destId="{9F914BF1-D98F-4D38-BC7C-AE66B6F6A376}" srcOrd="3" destOrd="0" parTransId="{D4D9F48A-CA4C-49D6-B5DB-377557A0EC86}" sibTransId="{BD4FC313-B29A-4432-AA52-2791130A27A9}"/>
    <dgm:cxn modelId="{36150B70-7012-4249-B82C-8691C5D222E8}" type="presOf" srcId="{80B3FAAE-F67C-4DC8-BAC6-8F4F0DB96757}" destId="{5BB45C5A-CAF1-4C43-A615-F7DEF430F36D}" srcOrd="0" destOrd="0" presId="urn:microsoft.com/office/officeart/2005/8/layout/list1"/>
    <dgm:cxn modelId="{EE69D376-F85B-4CC6-ACBB-760A81F64AD8}" type="presOf" srcId="{E3183861-0182-4D1F-948D-44701CCBA2FC}" destId="{42898B69-6A51-4D7E-9030-337CC6B43904}" srcOrd="1" destOrd="0" presId="urn:microsoft.com/office/officeart/2005/8/layout/list1"/>
    <dgm:cxn modelId="{05FE1C7B-AE6C-483F-8FCE-655528AC63ED}" srcId="{4FCEAAC5-9C95-4D42-85C3-A63607E091D3}" destId="{27198B38-0F96-4CDE-A5D8-675299770640}" srcOrd="5" destOrd="0" parTransId="{66A9EBA9-7388-4BC3-A1A0-C59C40F20384}" sibTransId="{2B5C07C3-1108-491E-93F0-B7C1E528292B}"/>
    <dgm:cxn modelId="{D87DBF7D-5B60-4BDB-8745-9FE9214FFA12}" type="presOf" srcId="{E128360D-DC7A-4094-A33E-A8BA94AF4D32}" destId="{A5AD0AB4-EB9E-4478-BD90-BE3857084D57}" srcOrd="0" destOrd="0" presId="urn:microsoft.com/office/officeart/2005/8/layout/list1"/>
    <dgm:cxn modelId="{A6445A7F-D746-4857-8C0A-C53607A559EF}" type="presOf" srcId="{9F914BF1-D98F-4D38-BC7C-AE66B6F6A376}" destId="{736AD428-C63A-4175-A551-168C595C5361}" srcOrd="1" destOrd="0" presId="urn:microsoft.com/office/officeart/2005/8/layout/list1"/>
    <dgm:cxn modelId="{634A0893-460D-4F44-887D-37763AC101D8}" type="presOf" srcId="{0E5D1070-1657-4C9F-BC89-3942510D9331}" destId="{6F3B3254-98D7-44F5-B93A-475DC032BA2F}" srcOrd="1" destOrd="0" presId="urn:microsoft.com/office/officeart/2005/8/layout/list1"/>
    <dgm:cxn modelId="{F2CE3E9F-6DB4-45A9-BDD5-1DA94AD35D76}" type="presOf" srcId="{56480056-29E3-4BD2-89A2-CF31A7956A5B}" destId="{4B0AD8FA-C3A2-4E8C-8CF2-EA1DD7A0F8D5}" srcOrd="1" destOrd="0" presId="urn:microsoft.com/office/officeart/2005/8/layout/list1"/>
    <dgm:cxn modelId="{5E42CEB3-AFA9-433C-853F-AAE722F51421}" type="presOf" srcId="{E128360D-DC7A-4094-A33E-A8BA94AF4D32}" destId="{BFF5095C-8840-42EE-8A16-F22D23679E4B}" srcOrd="1" destOrd="0" presId="urn:microsoft.com/office/officeart/2005/8/layout/list1"/>
    <dgm:cxn modelId="{1D3CBBC9-5EBF-4089-966E-14BEB1CFC2B2}" srcId="{4FCEAAC5-9C95-4D42-85C3-A63607E091D3}" destId="{0C5267F7-DE0D-4586-B4BC-A95BF8350A43}" srcOrd="10" destOrd="0" parTransId="{C8CD324C-A4BD-49FE-AFEA-2EC41339DB65}" sibTransId="{CE78A6A5-554B-49F3-876B-D5A4AFC13353}"/>
    <dgm:cxn modelId="{547D16CD-7DFA-4C4B-8092-8D157B261ED7}" type="presOf" srcId="{838C43CF-671F-47E8-8A0F-CDA9539F3DDD}" destId="{E0609775-08C2-41B3-9A10-6F3D83EC66D5}" srcOrd="0" destOrd="0" presId="urn:microsoft.com/office/officeart/2005/8/layout/list1"/>
    <dgm:cxn modelId="{5540EBCE-09C5-4B6A-B2F3-C7931A9DE290}" type="presOf" srcId="{80B3FAAE-F67C-4DC8-BAC6-8F4F0DB96757}" destId="{B2EA7960-D135-4478-A5C8-4DC7C4F345C2}" srcOrd="1" destOrd="0" presId="urn:microsoft.com/office/officeart/2005/8/layout/list1"/>
    <dgm:cxn modelId="{E6BFDAD6-4D3E-478A-A3C9-B94447CADA32}" srcId="{4FCEAAC5-9C95-4D42-85C3-A63607E091D3}" destId="{90DAF434-D5D3-4E64-848F-609559AAEB20}" srcOrd="7" destOrd="0" parTransId="{61E7462E-1083-4B03-A781-725BEF7565C3}" sibTransId="{8ACA44C0-1E03-454A-A6D1-9B5047A784AA}"/>
    <dgm:cxn modelId="{B51E47E0-F90C-46B8-8675-D0E86CE6655C}" srcId="{4FCEAAC5-9C95-4D42-85C3-A63607E091D3}" destId="{56480056-29E3-4BD2-89A2-CF31A7956A5B}" srcOrd="2" destOrd="0" parTransId="{9439BB1A-1874-4CCC-9A13-6E7CDD5E3964}" sibTransId="{76120207-691F-4BAD-99BD-F94DDF8271C5}"/>
    <dgm:cxn modelId="{061F3FE1-79EA-42CC-B649-316FA51A0BDE}" type="presOf" srcId="{9F914BF1-D98F-4D38-BC7C-AE66B6F6A376}" destId="{DD9D79C9-5E0B-4F51-BE00-EC05CA637FB8}" srcOrd="0" destOrd="0" presId="urn:microsoft.com/office/officeart/2005/8/layout/list1"/>
    <dgm:cxn modelId="{9D1D9DE4-C373-4979-92C1-E33A016C33AE}" type="presOf" srcId="{90DAF434-D5D3-4E64-848F-609559AAEB20}" destId="{991B0658-9B9E-4933-A740-6D66C2FA1328}" srcOrd="1" destOrd="0" presId="urn:microsoft.com/office/officeart/2005/8/layout/list1"/>
    <dgm:cxn modelId="{5BB9D1E8-2873-495F-842D-15B2C00A677F}" type="presOf" srcId="{838C43CF-671F-47E8-8A0F-CDA9539F3DDD}" destId="{097B57AF-AD6B-46DB-8FCE-71821FBE849A}" srcOrd="1" destOrd="0" presId="urn:microsoft.com/office/officeart/2005/8/layout/list1"/>
    <dgm:cxn modelId="{8FAAB573-7B4C-49F1-8282-AF958AF4EFCA}" type="presParOf" srcId="{93A0D49D-337F-4391-AFAE-A25A106B9E61}" destId="{A8209C90-1C0B-4002-A81D-E161B279F7FD}" srcOrd="0" destOrd="0" presId="urn:microsoft.com/office/officeart/2005/8/layout/list1"/>
    <dgm:cxn modelId="{BAAE339C-FCA2-4694-AA05-932A0E20F499}" type="presParOf" srcId="{A8209C90-1C0B-4002-A81D-E161B279F7FD}" destId="{64C23255-CC0C-45E5-9C97-FEF47E412315}" srcOrd="0" destOrd="0" presId="urn:microsoft.com/office/officeart/2005/8/layout/list1"/>
    <dgm:cxn modelId="{6EBAC617-09B3-40FE-9768-2A060D542AEB}" type="presParOf" srcId="{A8209C90-1C0B-4002-A81D-E161B279F7FD}" destId="{6F3B3254-98D7-44F5-B93A-475DC032BA2F}" srcOrd="1" destOrd="0" presId="urn:microsoft.com/office/officeart/2005/8/layout/list1"/>
    <dgm:cxn modelId="{A446601C-DA56-49A7-A171-76A837A86CEC}" type="presParOf" srcId="{93A0D49D-337F-4391-AFAE-A25A106B9E61}" destId="{AAC8134A-68D8-4F48-BEA1-E2D21C3FA4AB}" srcOrd="1" destOrd="0" presId="urn:microsoft.com/office/officeart/2005/8/layout/list1"/>
    <dgm:cxn modelId="{B9DD0850-18D3-45D2-82C7-9A47AC9A8E9D}" type="presParOf" srcId="{93A0D49D-337F-4391-AFAE-A25A106B9E61}" destId="{69AF98CD-7EEA-41A1-8BDE-BB583793D822}" srcOrd="2" destOrd="0" presId="urn:microsoft.com/office/officeart/2005/8/layout/list1"/>
    <dgm:cxn modelId="{E6CB8688-F480-4E19-B846-957133B2208C}" type="presParOf" srcId="{93A0D49D-337F-4391-AFAE-A25A106B9E61}" destId="{6C0B2F68-FF64-4F3D-BF62-0AD8492ABEBA}" srcOrd="3" destOrd="0" presId="urn:microsoft.com/office/officeart/2005/8/layout/list1"/>
    <dgm:cxn modelId="{B1146103-43A7-4BC2-BF45-EE3C2A1C7363}" type="presParOf" srcId="{93A0D49D-337F-4391-AFAE-A25A106B9E61}" destId="{9D381C8A-EC4A-4AF0-B113-21487DEBDD91}" srcOrd="4" destOrd="0" presId="urn:microsoft.com/office/officeart/2005/8/layout/list1"/>
    <dgm:cxn modelId="{3175330C-491A-463B-BD08-767E77FD6971}" type="presParOf" srcId="{9D381C8A-EC4A-4AF0-B113-21487DEBDD91}" destId="{E0609775-08C2-41B3-9A10-6F3D83EC66D5}" srcOrd="0" destOrd="0" presId="urn:microsoft.com/office/officeart/2005/8/layout/list1"/>
    <dgm:cxn modelId="{0E5DAD71-DCC3-4DEB-B0F5-CED8302D295E}" type="presParOf" srcId="{9D381C8A-EC4A-4AF0-B113-21487DEBDD91}" destId="{097B57AF-AD6B-46DB-8FCE-71821FBE849A}" srcOrd="1" destOrd="0" presId="urn:microsoft.com/office/officeart/2005/8/layout/list1"/>
    <dgm:cxn modelId="{F90A8638-8860-4906-B57A-360FF6F97D5D}" type="presParOf" srcId="{93A0D49D-337F-4391-AFAE-A25A106B9E61}" destId="{6D3070EF-A9BA-4F81-B44D-19ADD50568DF}" srcOrd="5" destOrd="0" presId="urn:microsoft.com/office/officeart/2005/8/layout/list1"/>
    <dgm:cxn modelId="{1A134D5B-B0F9-4D6B-BF06-D58F83CE15CF}" type="presParOf" srcId="{93A0D49D-337F-4391-AFAE-A25A106B9E61}" destId="{994A812F-6CFF-4C2E-A5D6-C7A5733E8BE6}" srcOrd="6" destOrd="0" presId="urn:microsoft.com/office/officeart/2005/8/layout/list1"/>
    <dgm:cxn modelId="{DD96ADE8-A026-4298-821A-1B2C74D19EEE}" type="presParOf" srcId="{93A0D49D-337F-4391-AFAE-A25A106B9E61}" destId="{15538B70-A3AB-4353-B4CA-D6AC739CB126}" srcOrd="7" destOrd="0" presId="urn:microsoft.com/office/officeart/2005/8/layout/list1"/>
    <dgm:cxn modelId="{FDE25ECB-017A-458A-9224-68C5BCAE8749}" type="presParOf" srcId="{93A0D49D-337F-4391-AFAE-A25A106B9E61}" destId="{46755078-3E17-4384-9664-FF9C230D078E}" srcOrd="8" destOrd="0" presId="urn:microsoft.com/office/officeart/2005/8/layout/list1"/>
    <dgm:cxn modelId="{1D7ABA3A-6ABF-441E-832E-568A25EF8626}" type="presParOf" srcId="{46755078-3E17-4384-9664-FF9C230D078E}" destId="{46448EEE-90FE-48D1-B21C-B394E62A75B0}" srcOrd="0" destOrd="0" presId="urn:microsoft.com/office/officeart/2005/8/layout/list1"/>
    <dgm:cxn modelId="{1212EA00-21D1-4395-956D-6229210E169D}" type="presParOf" srcId="{46755078-3E17-4384-9664-FF9C230D078E}" destId="{4B0AD8FA-C3A2-4E8C-8CF2-EA1DD7A0F8D5}" srcOrd="1" destOrd="0" presId="urn:microsoft.com/office/officeart/2005/8/layout/list1"/>
    <dgm:cxn modelId="{EBD0CEAA-EC4F-4D2F-99FE-0C8C9F81F95C}" type="presParOf" srcId="{93A0D49D-337F-4391-AFAE-A25A106B9E61}" destId="{9BEE7D58-D0A6-4203-92E0-7885081CE57A}" srcOrd="9" destOrd="0" presId="urn:microsoft.com/office/officeart/2005/8/layout/list1"/>
    <dgm:cxn modelId="{90CE7B97-4469-41A8-9EA2-E3D9B4534C65}" type="presParOf" srcId="{93A0D49D-337F-4391-AFAE-A25A106B9E61}" destId="{2623B2A6-01F6-4F86-9189-0A3C8C0EF20D}" srcOrd="10" destOrd="0" presId="urn:microsoft.com/office/officeart/2005/8/layout/list1"/>
    <dgm:cxn modelId="{16AFE3D8-FBDC-4847-832F-156402CA2F8A}" type="presParOf" srcId="{93A0D49D-337F-4391-AFAE-A25A106B9E61}" destId="{58F3EF2F-1EE3-41ED-8F70-B551011A94C1}" srcOrd="11" destOrd="0" presId="urn:microsoft.com/office/officeart/2005/8/layout/list1"/>
    <dgm:cxn modelId="{7865E3A3-435F-4861-ADE4-7D60CCD18985}" type="presParOf" srcId="{93A0D49D-337F-4391-AFAE-A25A106B9E61}" destId="{16E89D4B-713C-408B-93C0-E0C89447EF0C}" srcOrd="12" destOrd="0" presId="urn:microsoft.com/office/officeart/2005/8/layout/list1"/>
    <dgm:cxn modelId="{05C037D5-5A65-4C58-9654-575340C57FB5}" type="presParOf" srcId="{16E89D4B-713C-408B-93C0-E0C89447EF0C}" destId="{DD9D79C9-5E0B-4F51-BE00-EC05CA637FB8}" srcOrd="0" destOrd="0" presId="urn:microsoft.com/office/officeart/2005/8/layout/list1"/>
    <dgm:cxn modelId="{F21C0ADE-6CCE-41D2-A335-DF6688CD834A}" type="presParOf" srcId="{16E89D4B-713C-408B-93C0-E0C89447EF0C}" destId="{736AD428-C63A-4175-A551-168C595C5361}" srcOrd="1" destOrd="0" presId="urn:microsoft.com/office/officeart/2005/8/layout/list1"/>
    <dgm:cxn modelId="{E5212843-8671-432A-9A4A-C18D9A61696A}" type="presParOf" srcId="{93A0D49D-337F-4391-AFAE-A25A106B9E61}" destId="{E9BDF4FA-4B3F-4AC1-B040-FDB66E1A124F}" srcOrd="13" destOrd="0" presId="urn:microsoft.com/office/officeart/2005/8/layout/list1"/>
    <dgm:cxn modelId="{41D074F6-0AFC-4142-BE72-7ED7EC3065CB}" type="presParOf" srcId="{93A0D49D-337F-4391-AFAE-A25A106B9E61}" destId="{200010F5-079E-4A11-8F2D-B5227EFD64C2}" srcOrd="14" destOrd="0" presId="urn:microsoft.com/office/officeart/2005/8/layout/list1"/>
    <dgm:cxn modelId="{46B18EF7-F0BC-4637-8951-32812421595D}" type="presParOf" srcId="{93A0D49D-337F-4391-AFAE-A25A106B9E61}" destId="{DBC525D0-429C-45DF-A23E-EB5C8E6333E3}" srcOrd="15" destOrd="0" presId="urn:microsoft.com/office/officeart/2005/8/layout/list1"/>
    <dgm:cxn modelId="{6B5601D5-08F4-47C5-A8BC-65D307ABA1BB}" type="presParOf" srcId="{93A0D49D-337F-4391-AFAE-A25A106B9E61}" destId="{7CA070F9-27CE-4238-89BC-08FA252519E1}" srcOrd="16" destOrd="0" presId="urn:microsoft.com/office/officeart/2005/8/layout/list1"/>
    <dgm:cxn modelId="{60D92A15-8FC1-4D4B-9DBC-3C7796B41C32}" type="presParOf" srcId="{7CA070F9-27CE-4238-89BC-08FA252519E1}" destId="{6D6B8D95-82C5-480E-9BB3-BC25A82657AF}" srcOrd="0" destOrd="0" presId="urn:microsoft.com/office/officeart/2005/8/layout/list1"/>
    <dgm:cxn modelId="{0DC897F2-4BE3-48BC-A90E-35825897DB72}" type="presParOf" srcId="{7CA070F9-27CE-4238-89BC-08FA252519E1}" destId="{42898B69-6A51-4D7E-9030-337CC6B43904}" srcOrd="1" destOrd="0" presId="urn:microsoft.com/office/officeart/2005/8/layout/list1"/>
    <dgm:cxn modelId="{D55C4637-1750-4F90-994D-3ED498576AF7}" type="presParOf" srcId="{93A0D49D-337F-4391-AFAE-A25A106B9E61}" destId="{B21ABB20-2785-4119-AEBD-CE63D9F71104}" srcOrd="17" destOrd="0" presId="urn:microsoft.com/office/officeart/2005/8/layout/list1"/>
    <dgm:cxn modelId="{D3A84443-C877-4FD3-9A1B-FACA053488CF}" type="presParOf" srcId="{93A0D49D-337F-4391-AFAE-A25A106B9E61}" destId="{63F8A56F-43F7-4B33-A7AA-9ECEDA05F3D3}" srcOrd="18" destOrd="0" presId="urn:microsoft.com/office/officeart/2005/8/layout/list1"/>
    <dgm:cxn modelId="{6466A84E-7217-4B9B-9921-FC272D9EAAD8}" type="presParOf" srcId="{93A0D49D-337F-4391-AFAE-A25A106B9E61}" destId="{69E9A191-F9C8-4657-818E-62A1CBA612CA}" srcOrd="19" destOrd="0" presId="urn:microsoft.com/office/officeart/2005/8/layout/list1"/>
    <dgm:cxn modelId="{4F2E8152-C532-47F0-BCB6-A9EDF9234763}" type="presParOf" srcId="{93A0D49D-337F-4391-AFAE-A25A106B9E61}" destId="{432C55F7-8CB9-4520-8DB8-B1CD0E6D311F}" srcOrd="20" destOrd="0" presId="urn:microsoft.com/office/officeart/2005/8/layout/list1"/>
    <dgm:cxn modelId="{139B0481-09F4-4DF5-8778-096DD9ED95B4}" type="presParOf" srcId="{432C55F7-8CB9-4520-8DB8-B1CD0E6D311F}" destId="{FFB165B0-1701-4994-939D-9C60D7970C91}" srcOrd="0" destOrd="0" presId="urn:microsoft.com/office/officeart/2005/8/layout/list1"/>
    <dgm:cxn modelId="{F25EB0D2-ED59-4701-91DB-A73F16655B20}" type="presParOf" srcId="{432C55F7-8CB9-4520-8DB8-B1CD0E6D311F}" destId="{0DC6ABDB-84C9-45EC-8A96-DF5B2A1B579E}" srcOrd="1" destOrd="0" presId="urn:microsoft.com/office/officeart/2005/8/layout/list1"/>
    <dgm:cxn modelId="{3EC166FF-C115-45AB-8B0C-25C03559529C}" type="presParOf" srcId="{93A0D49D-337F-4391-AFAE-A25A106B9E61}" destId="{C0E0026D-7AE9-4255-8205-6A16D2D8CE88}" srcOrd="21" destOrd="0" presId="urn:microsoft.com/office/officeart/2005/8/layout/list1"/>
    <dgm:cxn modelId="{4B0AB708-4597-4696-8425-918FAAF20F83}" type="presParOf" srcId="{93A0D49D-337F-4391-AFAE-A25A106B9E61}" destId="{AD5A92A5-3F8E-4E71-A22A-25A02D6A3D27}" srcOrd="22" destOrd="0" presId="urn:microsoft.com/office/officeart/2005/8/layout/list1"/>
    <dgm:cxn modelId="{94B11B62-2E4B-4A83-965B-BB5BCCFAA43E}" type="presParOf" srcId="{93A0D49D-337F-4391-AFAE-A25A106B9E61}" destId="{B4E7D29E-54F0-4ADB-B1FD-598D4D690ADF}" srcOrd="23" destOrd="0" presId="urn:microsoft.com/office/officeart/2005/8/layout/list1"/>
    <dgm:cxn modelId="{DF122D9E-1A07-42B3-85BE-C508C38E1FE6}" type="presParOf" srcId="{93A0D49D-337F-4391-AFAE-A25A106B9E61}" destId="{4867446F-0DE9-489F-98E7-4ABAA1BE06BD}" srcOrd="24" destOrd="0" presId="urn:microsoft.com/office/officeart/2005/8/layout/list1"/>
    <dgm:cxn modelId="{95472DDC-ECDB-413A-8EBC-C0162FFE19D5}" type="presParOf" srcId="{4867446F-0DE9-489F-98E7-4ABAA1BE06BD}" destId="{A5AD0AB4-EB9E-4478-BD90-BE3857084D57}" srcOrd="0" destOrd="0" presId="urn:microsoft.com/office/officeart/2005/8/layout/list1"/>
    <dgm:cxn modelId="{4730409B-89BD-43BD-972C-92B14A0FE66B}" type="presParOf" srcId="{4867446F-0DE9-489F-98E7-4ABAA1BE06BD}" destId="{BFF5095C-8840-42EE-8A16-F22D23679E4B}" srcOrd="1" destOrd="0" presId="urn:microsoft.com/office/officeart/2005/8/layout/list1"/>
    <dgm:cxn modelId="{7AE1D63E-E940-4A39-BE00-B22236F63980}" type="presParOf" srcId="{93A0D49D-337F-4391-AFAE-A25A106B9E61}" destId="{677040DA-1846-4A94-8867-444C7E826AD1}" srcOrd="25" destOrd="0" presId="urn:microsoft.com/office/officeart/2005/8/layout/list1"/>
    <dgm:cxn modelId="{8A16C598-20CC-4207-8356-56E0FE6794B7}" type="presParOf" srcId="{93A0D49D-337F-4391-AFAE-A25A106B9E61}" destId="{B95A587D-F1C1-4E57-98F2-FF8700D172F5}" srcOrd="26" destOrd="0" presId="urn:microsoft.com/office/officeart/2005/8/layout/list1"/>
    <dgm:cxn modelId="{4E6C81AD-B47F-458B-B7F6-567C12809E30}" type="presParOf" srcId="{93A0D49D-337F-4391-AFAE-A25A106B9E61}" destId="{B2C19006-F7FD-4B8F-95C5-AB68C5AC2E26}" srcOrd="27" destOrd="0" presId="urn:microsoft.com/office/officeart/2005/8/layout/list1"/>
    <dgm:cxn modelId="{D760CA89-AE53-450A-8FC4-541440BBDA22}" type="presParOf" srcId="{93A0D49D-337F-4391-AFAE-A25A106B9E61}" destId="{E903C9B3-C5F7-49BE-A62F-73067E28CD07}" srcOrd="28" destOrd="0" presId="urn:microsoft.com/office/officeart/2005/8/layout/list1"/>
    <dgm:cxn modelId="{234D34C1-880C-4897-A408-45585EE68F01}" type="presParOf" srcId="{E903C9B3-C5F7-49BE-A62F-73067E28CD07}" destId="{592E8B71-EC3A-497A-AE8A-5BFCAE57F61A}" srcOrd="0" destOrd="0" presId="urn:microsoft.com/office/officeart/2005/8/layout/list1"/>
    <dgm:cxn modelId="{A54E7ED6-987F-4545-B72C-AF3BC5579238}" type="presParOf" srcId="{E903C9B3-C5F7-49BE-A62F-73067E28CD07}" destId="{991B0658-9B9E-4933-A740-6D66C2FA1328}" srcOrd="1" destOrd="0" presId="urn:microsoft.com/office/officeart/2005/8/layout/list1"/>
    <dgm:cxn modelId="{455C02A8-4C66-4335-BDE5-8110CEAA3FC6}" type="presParOf" srcId="{93A0D49D-337F-4391-AFAE-A25A106B9E61}" destId="{7C4855A1-6F81-4DAB-9238-87EF2C848A9B}" srcOrd="29" destOrd="0" presId="urn:microsoft.com/office/officeart/2005/8/layout/list1"/>
    <dgm:cxn modelId="{CB117619-6317-491A-AC8F-8AFA70D582E8}" type="presParOf" srcId="{93A0D49D-337F-4391-AFAE-A25A106B9E61}" destId="{7646EA6B-85F7-4641-A97F-E77C1A039C8C}" srcOrd="30" destOrd="0" presId="urn:microsoft.com/office/officeart/2005/8/layout/list1"/>
    <dgm:cxn modelId="{EA6CA61B-85A8-4E40-A113-7B908ECA30CB}" type="presParOf" srcId="{93A0D49D-337F-4391-AFAE-A25A106B9E61}" destId="{C540BA1F-28F4-4CAC-9126-950F3098EE2C}" srcOrd="31" destOrd="0" presId="urn:microsoft.com/office/officeart/2005/8/layout/list1"/>
    <dgm:cxn modelId="{EB5FD17A-AD9E-4979-A21E-A91A55A531DF}" type="presParOf" srcId="{93A0D49D-337F-4391-AFAE-A25A106B9E61}" destId="{383EE2B2-49F9-4816-BFB3-DACEF2B71DBF}" srcOrd="32" destOrd="0" presId="urn:microsoft.com/office/officeart/2005/8/layout/list1"/>
    <dgm:cxn modelId="{4A44FCB3-8760-4E94-9DFC-84684BDAD2E0}" type="presParOf" srcId="{383EE2B2-49F9-4816-BFB3-DACEF2B71DBF}" destId="{98B71BB3-12E8-4607-9D1E-6CC508B2F1CF}" srcOrd="0" destOrd="0" presId="urn:microsoft.com/office/officeart/2005/8/layout/list1"/>
    <dgm:cxn modelId="{50CCEF38-CE82-4C62-948D-99C760460252}" type="presParOf" srcId="{383EE2B2-49F9-4816-BFB3-DACEF2B71DBF}" destId="{3DAAFE9C-9DA3-4708-9CE4-2FDA8440B246}" srcOrd="1" destOrd="0" presId="urn:microsoft.com/office/officeart/2005/8/layout/list1"/>
    <dgm:cxn modelId="{BBF5213D-D1D2-4214-82E4-374FD62E77DB}" type="presParOf" srcId="{93A0D49D-337F-4391-AFAE-A25A106B9E61}" destId="{17AD95FE-695F-4788-BFB8-8CD0C397729E}" srcOrd="33" destOrd="0" presId="urn:microsoft.com/office/officeart/2005/8/layout/list1"/>
    <dgm:cxn modelId="{28A47C57-93C7-4A62-B958-7CBF08DDADD3}" type="presParOf" srcId="{93A0D49D-337F-4391-AFAE-A25A106B9E61}" destId="{D3992E84-B65F-4E20-BAD3-595466482031}" srcOrd="34" destOrd="0" presId="urn:microsoft.com/office/officeart/2005/8/layout/list1"/>
    <dgm:cxn modelId="{8D7AE68A-2FE9-41A1-AF36-5B649A85FDEA}" type="presParOf" srcId="{93A0D49D-337F-4391-AFAE-A25A106B9E61}" destId="{4B6BB71C-4657-4AE9-B85B-883E1902A85D}" srcOrd="35" destOrd="0" presId="urn:microsoft.com/office/officeart/2005/8/layout/list1"/>
    <dgm:cxn modelId="{971D8AB7-D15F-4904-8318-1BF750944FBE}" type="presParOf" srcId="{93A0D49D-337F-4391-AFAE-A25A106B9E61}" destId="{3FA0D448-D7DF-48D6-A7FA-665B33B7E098}" srcOrd="36" destOrd="0" presId="urn:microsoft.com/office/officeart/2005/8/layout/list1"/>
    <dgm:cxn modelId="{EC6C0ECE-64DA-47D9-9B59-3C6FAE433DF5}" type="presParOf" srcId="{3FA0D448-D7DF-48D6-A7FA-665B33B7E098}" destId="{5BB45C5A-CAF1-4C43-A615-F7DEF430F36D}" srcOrd="0" destOrd="0" presId="urn:microsoft.com/office/officeart/2005/8/layout/list1"/>
    <dgm:cxn modelId="{54778CDD-A4FC-4577-8596-C720EE30CB99}" type="presParOf" srcId="{3FA0D448-D7DF-48D6-A7FA-665B33B7E098}" destId="{B2EA7960-D135-4478-A5C8-4DC7C4F345C2}" srcOrd="1" destOrd="0" presId="urn:microsoft.com/office/officeart/2005/8/layout/list1"/>
    <dgm:cxn modelId="{FC8DF3DA-5C35-4A5A-8EE8-1069B27DD103}" type="presParOf" srcId="{93A0D49D-337F-4391-AFAE-A25A106B9E61}" destId="{B4A626B4-7C14-49BF-A58C-4B8CD22CCECA}" srcOrd="37" destOrd="0" presId="urn:microsoft.com/office/officeart/2005/8/layout/list1"/>
    <dgm:cxn modelId="{1F840F97-E625-4A8D-9E54-A18583F7E290}" type="presParOf" srcId="{93A0D49D-337F-4391-AFAE-A25A106B9E61}" destId="{5B358473-9F95-4A6C-8113-37EF5B221AB8}" srcOrd="38" destOrd="0" presId="urn:microsoft.com/office/officeart/2005/8/layout/list1"/>
    <dgm:cxn modelId="{0B4C59D7-D7DF-4F72-8340-CB0E75E8EA93}" type="presParOf" srcId="{93A0D49D-337F-4391-AFAE-A25A106B9E61}" destId="{71360D13-7019-408D-8713-1DEB8855C791}" srcOrd="39" destOrd="0" presId="urn:microsoft.com/office/officeart/2005/8/layout/list1"/>
    <dgm:cxn modelId="{4CF6D1D5-18C1-4C83-9AE0-6FD2933C8B1F}" type="presParOf" srcId="{93A0D49D-337F-4391-AFAE-A25A106B9E61}" destId="{08B689E7-9BBB-4293-B1B6-4CD292673CC2}" srcOrd="40" destOrd="0" presId="urn:microsoft.com/office/officeart/2005/8/layout/list1"/>
    <dgm:cxn modelId="{874EFF3C-1650-4473-AE0A-4E8282DDDE69}" type="presParOf" srcId="{08B689E7-9BBB-4293-B1B6-4CD292673CC2}" destId="{450B9E4A-E368-44A6-A939-19AA3A319C42}" srcOrd="0" destOrd="0" presId="urn:microsoft.com/office/officeart/2005/8/layout/list1"/>
    <dgm:cxn modelId="{A6DA5983-2BD9-441B-999E-0F9A8CB98BAF}" type="presParOf" srcId="{08B689E7-9BBB-4293-B1B6-4CD292673CC2}" destId="{A47F1E92-4455-4091-B99D-964303E53F87}" srcOrd="1" destOrd="0" presId="urn:microsoft.com/office/officeart/2005/8/layout/list1"/>
    <dgm:cxn modelId="{0076BBBF-A38D-4C2F-A154-67070D1090A0}" type="presParOf" srcId="{93A0D49D-337F-4391-AFAE-A25A106B9E61}" destId="{DAF83F69-18C5-41AD-896C-FF85ED092622}" srcOrd="41" destOrd="0" presId="urn:microsoft.com/office/officeart/2005/8/layout/list1"/>
    <dgm:cxn modelId="{2D9E723A-F526-4024-BC1F-86F0946AA06E}" type="presParOf" srcId="{93A0D49D-337F-4391-AFAE-A25A106B9E61}" destId="{34FB00AA-649C-432C-9061-92457BF579C6}" srcOrd="4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DEE43BD-305A-45DF-B3C3-A7DC607EAD61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C7035FC4-7E38-4D13-A008-4DA8EBF9B414}">
      <dgm:prSet phldrT="[Text]"/>
      <dgm:spPr/>
      <dgm:t>
        <a:bodyPr/>
        <a:lstStyle/>
        <a:p>
          <a:r>
            <a:rPr lang="en-GB" dirty="0"/>
            <a:t>1</a:t>
          </a:r>
          <a:endParaRPr lang="en-MT" dirty="0"/>
        </a:p>
      </dgm:t>
    </dgm:pt>
    <dgm:pt modelId="{45D8CD64-F3A6-47E2-A4F9-A38B1846828B}" type="parTrans" cxnId="{5CCC9E97-AC62-4D0B-94A8-CB3D6E70EB66}">
      <dgm:prSet/>
      <dgm:spPr/>
      <dgm:t>
        <a:bodyPr/>
        <a:lstStyle/>
        <a:p>
          <a:endParaRPr lang="en-MT"/>
        </a:p>
      </dgm:t>
    </dgm:pt>
    <dgm:pt modelId="{B5B9A3ED-E7FE-4B04-935E-747FA2A882B7}" type="sibTrans" cxnId="{5CCC9E97-AC62-4D0B-94A8-CB3D6E70EB66}">
      <dgm:prSet/>
      <dgm:spPr/>
      <dgm:t>
        <a:bodyPr/>
        <a:lstStyle/>
        <a:p>
          <a:endParaRPr lang="en-MT"/>
        </a:p>
      </dgm:t>
    </dgm:pt>
    <dgm:pt modelId="{D0EBD7C8-B1FE-444A-AEDB-65E8FE69CCC4}">
      <dgm:prSet phldrT="[Text]"/>
      <dgm:spPr/>
      <dgm:t>
        <a:bodyPr/>
        <a:lstStyle/>
        <a:p>
          <a:r>
            <a:rPr lang="en-GB" dirty="0"/>
            <a:t>2</a:t>
          </a:r>
          <a:endParaRPr lang="en-MT" dirty="0"/>
        </a:p>
      </dgm:t>
    </dgm:pt>
    <dgm:pt modelId="{E63EA4CE-C786-4929-85C6-0CD5E8FE777D}" type="parTrans" cxnId="{5DC7B227-B803-4226-AFA1-4EB9B282695D}">
      <dgm:prSet/>
      <dgm:spPr/>
      <dgm:t>
        <a:bodyPr/>
        <a:lstStyle/>
        <a:p>
          <a:endParaRPr lang="en-MT"/>
        </a:p>
      </dgm:t>
    </dgm:pt>
    <dgm:pt modelId="{1E3E338E-0CD1-48AF-AB53-852B5D97CC28}" type="sibTrans" cxnId="{5DC7B227-B803-4226-AFA1-4EB9B282695D}">
      <dgm:prSet/>
      <dgm:spPr/>
      <dgm:t>
        <a:bodyPr/>
        <a:lstStyle/>
        <a:p>
          <a:endParaRPr lang="en-MT"/>
        </a:p>
      </dgm:t>
    </dgm:pt>
    <dgm:pt modelId="{F553B88A-828F-4B22-B8F6-182E46C7717F}">
      <dgm:prSet phldrT="[Text]"/>
      <dgm:spPr/>
      <dgm:t>
        <a:bodyPr/>
        <a:lstStyle/>
        <a:p>
          <a:r>
            <a:rPr lang="en-GB" dirty="0"/>
            <a:t>3</a:t>
          </a:r>
          <a:endParaRPr lang="en-MT" dirty="0"/>
        </a:p>
      </dgm:t>
    </dgm:pt>
    <dgm:pt modelId="{2CBE280B-41F9-4B86-8221-367164134A66}" type="parTrans" cxnId="{AB687349-3F69-4D1C-884D-E60FE1D74DA3}">
      <dgm:prSet/>
      <dgm:spPr/>
      <dgm:t>
        <a:bodyPr/>
        <a:lstStyle/>
        <a:p>
          <a:endParaRPr lang="en-MT"/>
        </a:p>
      </dgm:t>
    </dgm:pt>
    <dgm:pt modelId="{A133D5A2-5FC2-4807-AA47-53D85E135B3F}" type="sibTrans" cxnId="{AB687349-3F69-4D1C-884D-E60FE1D74DA3}">
      <dgm:prSet/>
      <dgm:spPr/>
      <dgm:t>
        <a:bodyPr/>
        <a:lstStyle/>
        <a:p>
          <a:endParaRPr lang="en-MT"/>
        </a:p>
      </dgm:t>
    </dgm:pt>
    <dgm:pt modelId="{1A34DEF9-A226-4158-A279-6DF1A6FBFE70}" type="pres">
      <dgm:prSet presAssocID="{CDEE43BD-305A-45DF-B3C3-A7DC607EAD61}" presName="Name0" presStyleCnt="0">
        <dgm:presLayoutVars>
          <dgm:resizeHandles/>
        </dgm:presLayoutVars>
      </dgm:prSet>
      <dgm:spPr/>
    </dgm:pt>
    <dgm:pt modelId="{F965D706-6174-4539-B95F-1CB6C08ECEA5}" type="pres">
      <dgm:prSet presAssocID="{C7035FC4-7E38-4D13-A008-4DA8EBF9B414}" presName="text" presStyleLbl="node1" presStyleIdx="0" presStyleCnt="3">
        <dgm:presLayoutVars>
          <dgm:bulletEnabled val="1"/>
        </dgm:presLayoutVars>
      </dgm:prSet>
      <dgm:spPr/>
    </dgm:pt>
    <dgm:pt modelId="{FE61877D-B253-4E5B-A8FE-938EEA801C4A}" type="pres">
      <dgm:prSet presAssocID="{B5B9A3ED-E7FE-4B04-935E-747FA2A882B7}" presName="space" presStyleCnt="0"/>
      <dgm:spPr/>
    </dgm:pt>
    <dgm:pt modelId="{9B05DD0A-CF92-4171-9A49-DDFFF1588F77}" type="pres">
      <dgm:prSet presAssocID="{D0EBD7C8-B1FE-444A-AEDB-65E8FE69CCC4}" presName="text" presStyleLbl="node1" presStyleIdx="1" presStyleCnt="3">
        <dgm:presLayoutVars>
          <dgm:bulletEnabled val="1"/>
        </dgm:presLayoutVars>
      </dgm:prSet>
      <dgm:spPr/>
    </dgm:pt>
    <dgm:pt modelId="{4971D413-122C-4362-A43E-427BB81A10CF}" type="pres">
      <dgm:prSet presAssocID="{1E3E338E-0CD1-48AF-AB53-852B5D97CC28}" presName="space" presStyleCnt="0"/>
      <dgm:spPr/>
    </dgm:pt>
    <dgm:pt modelId="{43C66EC6-F061-47CC-9048-34B909CDD700}" type="pres">
      <dgm:prSet presAssocID="{F553B88A-828F-4B22-B8F6-182E46C7717F}" presName="text" presStyleLbl="node1" presStyleIdx="2" presStyleCnt="3">
        <dgm:presLayoutVars>
          <dgm:bulletEnabled val="1"/>
        </dgm:presLayoutVars>
      </dgm:prSet>
      <dgm:spPr/>
    </dgm:pt>
  </dgm:ptLst>
  <dgm:cxnLst>
    <dgm:cxn modelId="{07501308-FE7D-4BD2-8AF5-E1685F589A58}" type="presOf" srcId="{F553B88A-828F-4B22-B8F6-182E46C7717F}" destId="{43C66EC6-F061-47CC-9048-34B909CDD700}" srcOrd="0" destOrd="0" presId="urn:diagrams.loki3.com/VaryingWidthList"/>
    <dgm:cxn modelId="{5F9D420C-1C3A-4F52-9BD7-BC52D150D5FA}" type="presOf" srcId="{C7035FC4-7E38-4D13-A008-4DA8EBF9B414}" destId="{F965D706-6174-4539-B95F-1CB6C08ECEA5}" srcOrd="0" destOrd="0" presId="urn:diagrams.loki3.com/VaryingWidthList"/>
    <dgm:cxn modelId="{53AC950C-697F-4EA3-9DD7-803430308C12}" type="presOf" srcId="{D0EBD7C8-B1FE-444A-AEDB-65E8FE69CCC4}" destId="{9B05DD0A-CF92-4171-9A49-DDFFF1588F77}" srcOrd="0" destOrd="0" presId="urn:diagrams.loki3.com/VaryingWidthList"/>
    <dgm:cxn modelId="{5DC7B227-B803-4226-AFA1-4EB9B282695D}" srcId="{CDEE43BD-305A-45DF-B3C3-A7DC607EAD61}" destId="{D0EBD7C8-B1FE-444A-AEDB-65E8FE69CCC4}" srcOrd="1" destOrd="0" parTransId="{E63EA4CE-C786-4929-85C6-0CD5E8FE777D}" sibTransId="{1E3E338E-0CD1-48AF-AB53-852B5D97CC28}"/>
    <dgm:cxn modelId="{7FCA783A-A150-4467-AEF9-4668170B8728}" type="presOf" srcId="{CDEE43BD-305A-45DF-B3C3-A7DC607EAD61}" destId="{1A34DEF9-A226-4158-A279-6DF1A6FBFE70}" srcOrd="0" destOrd="0" presId="urn:diagrams.loki3.com/VaryingWidthList"/>
    <dgm:cxn modelId="{AB687349-3F69-4D1C-884D-E60FE1D74DA3}" srcId="{CDEE43BD-305A-45DF-B3C3-A7DC607EAD61}" destId="{F553B88A-828F-4B22-B8F6-182E46C7717F}" srcOrd="2" destOrd="0" parTransId="{2CBE280B-41F9-4B86-8221-367164134A66}" sibTransId="{A133D5A2-5FC2-4807-AA47-53D85E135B3F}"/>
    <dgm:cxn modelId="{5CCC9E97-AC62-4D0B-94A8-CB3D6E70EB66}" srcId="{CDEE43BD-305A-45DF-B3C3-A7DC607EAD61}" destId="{C7035FC4-7E38-4D13-A008-4DA8EBF9B414}" srcOrd="0" destOrd="0" parTransId="{45D8CD64-F3A6-47E2-A4F9-A38B1846828B}" sibTransId="{B5B9A3ED-E7FE-4B04-935E-747FA2A882B7}"/>
    <dgm:cxn modelId="{E0B3284D-6445-4114-833B-F3D03842012C}" type="presParOf" srcId="{1A34DEF9-A226-4158-A279-6DF1A6FBFE70}" destId="{F965D706-6174-4539-B95F-1CB6C08ECEA5}" srcOrd="0" destOrd="0" presId="urn:diagrams.loki3.com/VaryingWidthList"/>
    <dgm:cxn modelId="{3CA6FCED-7B80-4308-AFC7-225CFB232778}" type="presParOf" srcId="{1A34DEF9-A226-4158-A279-6DF1A6FBFE70}" destId="{FE61877D-B253-4E5B-A8FE-938EEA801C4A}" srcOrd="1" destOrd="0" presId="urn:diagrams.loki3.com/VaryingWidthList"/>
    <dgm:cxn modelId="{2649A0EE-CD48-4BF1-A9C7-3E07A6F16487}" type="presParOf" srcId="{1A34DEF9-A226-4158-A279-6DF1A6FBFE70}" destId="{9B05DD0A-CF92-4171-9A49-DDFFF1588F77}" srcOrd="2" destOrd="0" presId="urn:diagrams.loki3.com/VaryingWidthList"/>
    <dgm:cxn modelId="{6BBCC853-B1F8-413A-99C4-BF98778653A4}" type="presParOf" srcId="{1A34DEF9-A226-4158-A279-6DF1A6FBFE70}" destId="{4971D413-122C-4362-A43E-427BB81A10CF}" srcOrd="3" destOrd="0" presId="urn:diagrams.loki3.com/VaryingWidthList"/>
    <dgm:cxn modelId="{D2A76AF4-7F05-49BB-B01B-69D01C081AB9}" type="presParOf" srcId="{1A34DEF9-A226-4158-A279-6DF1A6FBFE70}" destId="{43C66EC6-F061-47CC-9048-34B909CDD700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B4FF00B-8ACE-45A2-9F17-143257AD8B0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6910F589-083A-4A12-A546-8EEBEDFF6B56}">
      <dgm:prSet phldrT="[Text]"/>
      <dgm:spPr/>
      <dgm:t>
        <a:bodyPr/>
        <a:lstStyle/>
        <a:p>
          <a:r>
            <a:rPr lang="en-GB" dirty="0"/>
            <a:t>Assessment of each unit</a:t>
          </a:r>
          <a:endParaRPr lang="en-MT" dirty="0"/>
        </a:p>
      </dgm:t>
    </dgm:pt>
    <dgm:pt modelId="{C80CFDD0-CB38-4C3E-88B3-98AD93CFE6AD}" type="parTrans" cxnId="{F7D63B3C-BD4D-4322-9BCF-B630CD7D9492}">
      <dgm:prSet/>
      <dgm:spPr/>
      <dgm:t>
        <a:bodyPr/>
        <a:lstStyle/>
        <a:p>
          <a:endParaRPr lang="en-MT"/>
        </a:p>
      </dgm:t>
    </dgm:pt>
    <dgm:pt modelId="{8A10FABA-1336-493B-85AD-04BC96FB3972}" type="sibTrans" cxnId="{F7D63B3C-BD4D-4322-9BCF-B630CD7D9492}">
      <dgm:prSet/>
      <dgm:spPr/>
      <dgm:t>
        <a:bodyPr/>
        <a:lstStyle/>
        <a:p>
          <a:endParaRPr lang="en-MT"/>
        </a:p>
      </dgm:t>
    </dgm:pt>
    <dgm:pt modelId="{03A9F4CE-1EE8-4C60-B49E-831DB38E9733}">
      <dgm:prSet phldrT="[Text]"/>
      <dgm:spPr/>
      <dgm:t>
        <a:bodyPr/>
        <a:lstStyle/>
        <a:p>
          <a:r>
            <a:rPr lang="en-GB" dirty="0"/>
            <a:t>Coursework</a:t>
          </a:r>
          <a:endParaRPr lang="en-MT" dirty="0"/>
        </a:p>
      </dgm:t>
    </dgm:pt>
    <dgm:pt modelId="{B660C2B8-C2DE-4D98-A411-92EC2A5F739C}" type="parTrans" cxnId="{CB25EFE1-4972-416C-928F-B05C94788767}">
      <dgm:prSet/>
      <dgm:spPr/>
      <dgm:t>
        <a:bodyPr/>
        <a:lstStyle/>
        <a:p>
          <a:endParaRPr lang="en-MT"/>
        </a:p>
      </dgm:t>
    </dgm:pt>
    <dgm:pt modelId="{A5C8CE23-DF4F-4A94-9910-F78D06F965F9}" type="sibTrans" cxnId="{CB25EFE1-4972-416C-928F-B05C94788767}">
      <dgm:prSet/>
      <dgm:spPr/>
      <dgm:t>
        <a:bodyPr/>
        <a:lstStyle/>
        <a:p>
          <a:endParaRPr lang="en-MT"/>
        </a:p>
      </dgm:t>
    </dgm:pt>
    <dgm:pt modelId="{0085533C-7EAF-4334-A844-80B29366E6FE}">
      <dgm:prSet phldrT="[Text]"/>
      <dgm:spPr/>
      <dgm:t>
        <a:bodyPr/>
        <a:lstStyle/>
        <a:p>
          <a:r>
            <a:rPr lang="en-GB" dirty="0"/>
            <a:t>Set by school teacher but moderated by MATSEC</a:t>
          </a:r>
          <a:endParaRPr lang="en-MT" dirty="0"/>
        </a:p>
      </dgm:t>
    </dgm:pt>
    <dgm:pt modelId="{3F5CB66E-89A7-486A-B05F-7C6F05B514A2}" type="parTrans" cxnId="{162CBE26-CE3B-48C5-8AEF-1C1DC4BC3BE7}">
      <dgm:prSet/>
      <dgm:spPr/>
      <dgm:t>
        <a:bodyPr/>
        <a:lstStyle/>
        <a:p>
          <a:endParaRPr lang="en-MT"/>
        </a:p>
      </dgm:t>
    </dgm:pt>
    <dgm:pt modelId="{47A910B8-7CC4-43EC-B237-EF4BDBA93E65}" type="sibTrans" cxnId="{162CBE26-CE3B-48C5-8AEF-1C1DC4BC3BE7}">
      <dgm:prSet/>
      <dgm:spPr/>
      <dgm:t>
        <a:bodyPr/>
        <a:lstStyle/>
        <a:p>
          <a:endParaRPr lang="en-MT"/>
        </a:p>
      </dgm:t>
    </dgm:pt>
    <dgm:pt modelId="{3A2CC234-A0F2-4D27-8A6C-4792F946528E}">
      <dgm:prSet phldrT="[Text]"/>
      <dgm:spPr/>
      <dgm:t>
        <a:bodyPr/>
        <a:lstStyle/>
        <a:p>
          <a:r>
            <a:rPr lang="en-GB" dirty="0"/>
            <a:t>Controlled</a:t>
          </a:r>
          <a:endParaRPr lang="en-MT" dirty="0"/>
        </a:p>
      </dgm:t>
    </dgm:pt>
    <dgm:pt modelId="{2AC6B8DE-39DC-4FB4-983D-1B191D4450EC}" type="parTrans" cxnId="{71864558-3C6B-45C3-B7B0-A952EC180AF2}">
      <dgm:prSet/>
      <dgm:spPr/>
      <dgm:t>
        <a:bodyPr/>
        <a:lstStyle/>
        <a:p>
          <a:endParaRPr lang="en-MT"/>
        </a:p>
      </dgm:t>
    </dgm:pt>
    <dgm:pt modelId="{176CCCA0-0493-4238-A237-EF1773BE6087}" type="sibTrans" cxnId="{71864558-3C6B-45C3-B7B0-A952EC180AF2}">
      <dgm:prSet/>
      <dgm:spPr/>
      <dgm:t>
        <a:bodyPr/>
        <a:lstStyle/>
        <a:p>
          <a:endParaRPr lang="en-MT"/>
        </a:p>
      </dgm:t>
    </dgm:pt>
    <dgm:pt modelId="{9723AA5A-717A-4557-8334-9AF8279031CD}">
      <dgm:prSet phldrT="[Text]"/>
      <dgm:spPr/>
      <dgm:t>
        <a:bodyPr/>
        <a:lstStyle/>
        <a:p>
          <a:r>
            <a:rPr lang="en-GB" dirty="0"/>
            <a:t>Set by MATSEC</a:t>
          </a:r>
          <a:endParaRPr lang="en-MT" dirty="0"/>
        </a:p>
      </dgm:t>
    </dgm:pt>
    <dgm:pt modelId="{6274EA9C-E92B-483B-B92E-A2C5430F30BC}" type="parTrans" cxnId="{BD57A8EF-596D-441F-B881-139AFDBF8F40}">
      <dgm:prSet/>
      <dgm:spPr/>
      <dgm:t>
        <a:bodyPr/>
        <a:lstStyle/>
        <a:p>
          <a:endParaRPr lang="en-MT"/>
        </a:p>
      </dgm:t>
    </dgm:pt>
    <dgm:pt modelId="{255A151D-109F-4B65-B44F-18E7AA568673}" type="sibTrans" cxnId="{BD57A8EF-596D-441F-B881-139AFDBF8F40}">
      <dgm:prSet/>
      <dgm:spPr/>
      <dgm:t>
        <a:bodyPr/>
        <a:lstStyle/>
        <a:p>
          <a:endParaRPr lang="en-MT"/>
        </a:p>
      </dgm:t>
    </dgm:pt>
    <dgm:pt modelId="{07A0375E-0A31-4BA7-AE88-F6124A92B435}">
      <dgm:prSet phldrT="[Text]"/>
      <dgm:spPr/>
      <dgm:t>
        <a:bodyPr/>
        <a:lstStyle/>
        <a:p>
          <a:r>
            <a:rPr lang="en-GB" dirty="0"/>
            <a:t>Two per unit</a:t>
          </a:r>
          <a:endParaRPr lang="en-MT" dirty="0"/>
        </a:p>
      </dgm:t>
    </dgm:pt>
    <dgm:pt modelId="{0B0C1B5F-ED99-431C-A40A-3C19A62EA14E}" type="parTrans" cxnId="{3EB0BC8C-585E-49D0-9E47-6DBBC456A3FF}">
      <dgm:prSet/>
      <dgm:spPr/>
      <dgm:t>
        <a:bodyPr/>
        <a:lstStyle/>
        <a:p>
          <a:endParaRPr lang="en-MT"/>
        </a:p>
      </dgm:t>
    </dgm:pt>
    <dgm:pt modelId="{2BB7ED3B-7E0C-4DB0-8708-E5DE79E28D8C}" type="sibTrans" cxnId="{3EB0BC8C-585E-49D0-9E47-6DBBC456A3FF}">
      <dgm:prSet/>
      <dgm:spPr/>
      <dgm:t>
        <a:bodyPr/>
        <a:lstStyle/>
        <a:p>
          <a:endParaRPr lang="en-MT"/>
        </a:p>
      </dgm:t>
    </dgm:pt>
    <dgm:pt modelId="{2C529A68-BE51-4743-98E8-66FDBCE5384A}">
      <dgm:prSet phldrT="[Text]"/>
      <dgm:spPr/>
      <dgm:t>
        <a:bodyPr/>
        <a:lstStyle/>
        <a:p>
          <a:r>
            <a:rPr lang="en-GB" dirty="0"/>
            <a:t>One per unit</a:t>
          </a:r>
          <a:endParaRPr lang="en-MT" dirty="0"/>
        </a:p>
      </dgm:t>
    </dgm:pt>
    <dgm:pt modelId="{30AB6317-DFED-48A8-AD13-0F180A44CE26}" type="parTrans" cxnId="{3F8AF3D3-2C9E-44BF-9F98-3A61ED2ED52A}">
      <dgm:prSet/>
      <dgm:spPr/>
      <dgm:t>
        <a:bodyPr/>
        <a:lstStyle/>
        <a:p>
          <a:endParaRPr lang="en-MT"/>
        </a:p>
      </dgm:t>
    </dgm:pt>
    <dgm:pt modelId="{D58CD511-B360-4F37-94DD-E42FDAF31B54}" type="sibTrans" cxnId="{3F8AF3D3-2C9E-44BF-9F98-3A61ED2ED52A}">
      <dgm:prSet/>
      <dgm:spPr/>
      <dgm:t>
        <a:bodyPr/>
        <a:lstStyle/>
        <a:p>
          <a:endParaRPr lang="en-MT"/>
        </a:p>
      </dgm:t>
    </dgm:pt>
    <dgm:pt modelId="{673882EE-330D-4F42-A81D-5BEBDA9C9FAC}" type="pres">
      <dgm:prSet presAssocID="{BB4FF00B-8ACE-45A2-9F17-143257AD8B0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AA48D6-8FD5-45C2-B6AD-E991A59867E8}" type="pres">
      <dgm:prSet presAssocID="{6910F589-083A-4A12-A546-8EEBEDFF6B56}" presName="hierRoot1" presStyleCnt="0">
        <dgm:presLayoutVars>
          <dgm:hierBranch val="init"/>
        </dgm:presLayoutVars>
      </dgm:prSet>
      <dgm:spPr/>
    </dgm:pt>
    <dgm:pt modelId="{DAB7A56A-1A8D-4610-9210-A2D6745CB580}" type="pres">
      <dgm:prSet presAssocID="{6910F589-083A-4A12-A546-8EEBEDFF6B56}" presName="rootComposite1" presStyleCnt="0"/>
      <dgm:spPr/>
    </dgm:pt>
    <dgm:pt modelId="{C3E84FED-9E63-49C3-8925-B46EDFD0BAAD}" type="pres">
      <dgm:prSet presAssocID="{6910F589-083A-4A12-A546-8EEBEDFF6B56}" presName="rootText1" presStyleLbl="node0" presStyleIdx="0" presStyleCnt="1">
        <dgm:presLayoutVars>
          <dgm:chPref val="3"/>
        </dgm:presLayoutVars>
      </dgm:prSet>
      <dgm:spPr/>
    </dgm:pt>
    <dgm:pt modelId="{2A6DCE2A-685C-420C-AE00-EBAB36102475}" type="pres">
      <dgm:prSet presAssocID="{6910F589-083A-4A12-A546-8EEBEDFF6B56}" presName="rootConnector1" presStyleLbl="node1" presStyleIdx="0" presStyleCnt="0"/>
      <dgm:spPr/>
    </dgm:pt>
    <dgm:pt modelId="{742DE557-BE63-488D-A6FD-4402FFD1CC06}" type="pres">
      <dgm:prSet presAssocID="{6910F589-083A-4A12-A546-8EEBEDFF6B56}" presName="hierChild2" presStyleCnt="0"/>
      <dgm:spPr/>
    </dgm:pt>
    <dgm:pt modelId="{C4FCB346-5FF2-4367-A2E6-78131E5A63B8}" type="pres">
      <dgm:prSet presAssocID="{B660C2B8-C2DE-4D98-A411-92EC2A5F739C}" presName="Name37" presStyleLbl="parChTrans1D2" presStyleIdx="0" presStyleCnt="2"/>
      <dgm:spPr/>
    </dgm:pt>
    <dgm:pt modelId="{69E8C89F-4E46-4586-8D7F-4C222AB89B4D}" type="pres">
      <dgm:prSet presAssocID="{03A9F4CE-1EE8-4C60-B49E-831DB38E9733}" presName="hierRoot2" presStyleCnt="0">
        <dgm:presLayoutVars>
          <dgm:hierBranch val="init"/>
        </dgm:presLayoutVars>
      </dgm:prSet>
      <dgm:spPr/>
    </dgm:pt>
    <dgm:pt modelId="{FB29825B-95F1-43F8-ABD3-21B6C3364F23}" type="pres">
      <dgm:prSet presAssocID="{03A9F4CE-1EE8-4C60-B49E-831DB38E9733}" presName="rootComposite" presStyleCnt="0"/>
      <dgm:spPr/>
    </dgm:pt>
    <dgm:pt modelId="{8FE8C31E-11C1-48BF-AC38-7C66035D8F30}" type="pres">
      <dgm:prSet presAssocID="{03A9F4CE-1EE8-4C60-B49E-831DB38E9733}" presName="rootText" presStyleLbl="node2" presStyleIdx="0" presStyleCnt="2">
        <dgm:presLayoutVars>
          <dgm:chPref val="3"/>
        </dgm:presLayoutVars>
      </dgm:prSet>
      <dgm:spPr/>
    </dgm:pt>
    <dgm:pt modelId="{9D4EC1C4-99D2-4BA8-A495-28691774A05A}" type="pres">
      <dgm:prSet presAssocID="{03A9F4CE-1EE8-4C60-B49E-831DB38E9733}" presName="rootConnector" presStyleLbl="node2" presStyleIdx="0" presStyleCnt="2"/>
      <dgm:spPr/>
    </dgm:pt>
    <dgm:pt modelId="{C3A889D7-03FA-4BDF-9BE1-EEA1D38E4851}" type="pres">
      <dgm:prSet presAssocID="{03A9F4CE-1EE8-4C60-B49E-831DB38E9733}" presName="hierChild4" presStyleCnt="0"/>
      <dgm:spPr/>
    </dgm:pt>
    <dgm:pt modelId="{EA262814-1F4C-45D6-80A5-6ACE86AFBA4D}" type="pres">
      <dgm:prSet presAssocID="{0B0C1B5F-ED99-431C-A40A-3C19A62EA14E}" presName="Name37" presStyleLbl="parChTrans1D3" presStyleIdx="0" presStyleCnt="4"/>
      <dgm:spPr/>
    </dgm:pt>
    <dgm:pt modelId="{F6A370EC-4AF4-49BB-BEC7-EAD12A481435}" type="pres">
      <dgm:prSet presAssocID="{07A0375E-0A31-4BA7-AE88-F6124A92B435}" presName="hierRoot2" presStyleCnt="0">
        <dgm:presLayoutVars>
          <dgm:hierBranch val="init"/>
        </dgm:presLayoutVars>
      </dgm:prSet>
      <dgm:spPr/>
    </dgm:pt>
    <dgm:pt modelId="{02C705F0-A56F-4C84-BA8A-A5CA9B2C5E9E}" type="pres">
      <dgm:prSet presAssocID="{07A0375E-0A31-4BA7-AE88-F6124A92B435}" presName="rootComposite" presStyleCnt="0"/>
      <dgm:spPr/>
    </dgm:pt>
    <dgm:pt modelId="{3A1070FD-93CC-4EF7-A704-6EB4CCD6418C}" type="pres">
      <dgm:prSet presAssocID="{07A0375E-0A31-4BA7-AE88-F6124A92B435}" presName="rootText" presStyleLbl="node3" presStyleIdx="0" presStyleCnt="4">
        <dgm:presLayoutVars>
          <dgm:chPref val="3"/>
        </dgm:presLayoutVars>
      </dgm:prSet>
      <dgm:spPr/>
    </dgm:pt>
    <dgm:pt modelId="{6B821722-9FC7-4257-A9F0-6B108ECFE258}" type="pres">
      <dgm:prSet presAssocID="{07A0375E-0A31-4BA7-AE88-F6124A92B435}" presName="rootConnector" presStyleLbl="node3" presStyleIdx="0" presStyleCnt="4"/>
      <dgm:spPr/>
    </dgm:pt>
    <dgm:pt modelId="{B803C3DA-B49B-4DF1-B544-9B5B0B9BE92B}" type="pres">
      <dgm:prSet presAssocID="{07A0375E-0A31-4BA7-AE88-F6124A92B435}" presName="hierChild4" presStyleCnt="0"/>
      <dgm:spPr/>
    </dgm:pt>
    <dgm:pt modelId="{3C0CA4AA-44EC-444E-9528-3DC2DC703562}" type="pres">
      <dgm:prSet presAssocID="{07A0375E-0A31-4BA7-AE88-F6124A92B435}" presName="hierChild5" presStyleCnt="0"/>
      <dgm:spPr/>
    </dgm:pt>
    <dgm:pt modelId="{899932BB-82FA-4AD3-8E32-4CDA6641DC33}" type="pres">
      <dgm:prSet presAssocID="{3F5CB66E-89A7-486A-B05F-7C6F05B514A2}" presName="Name37" presStyleLbl="parChTrans1D3" presStyleIdx="1" presStyleCnt="4"/>
      <dgm:spPr/>
    </dgm:pt>
    <dgm:pt modelId="{650C9FE0-112A-4E9E-A4E4-16C81804CA9E}" type="pres">
      <dgm:prSet presAssocID="{0085533C-7EAF-4334-A844-80B29366E6FE}" presName="hierRoot2" presStyleCnt="0">
        <dgm:presLayoutVars>
          <dgm:hierBranch val="init"/>
        </dgm:presLayoutVars>
      </dgm:prSet>
      <dgm:spPr/>
    </dgm:pt>
    <dgm:pt modelId="{91281799-4E0C-440E-BBAA-9DD5E283609B}" type="pres">
      <dgm:prSet presAssocID="{0085533C-7EAF-4334-A844-80B29366E6FE}" presName="rootComposite" presStyleCnt="0"/>
      <dgm:spPr/>
    </dgm:pt>
    <dgm:pt modelId="{9B8E3CAA-184E-4275-B808-FB36AA3EC70C}" type="pres">
      <dgm:prSet presAssocID="{0085533C-7EAF-4334-A844-80B29366E6FE}" presName="rootText" presStyleLbl="node3" presStyleIdx="1" presStyleCnt="4">
        <dgm:presLayoutVars>
          <dgm:chPref val="3"/>
        </dgm:presLayoutVars>
      </dgm:prSet>
      <dgm:spPr/>
    </dgm:pt>
    <dgm:pt modelId="{8D6F14BC-1B8F-4008-A6BF-B951B4DE303A}" type="pres">
      <dgm:prSet presAssocID="{0085533C-7EAF-4334-A844-80B29366E6FE}" presName="rootConnector" presStyleLbl="node3" presStyleIdx="1" presStyleCnt="4"/>
      <dgm:spPr/>
    </dgm:pt>
    <dgm:pt modelId="{05BC87C3-2135-41A2-883C-F35A622827AC}" type="pres">
      <dgm:prSet presAssocID="{0085533C-7EAF-4334-A844-80B29366E6FE}" presName="hierChild4" presStyleCnt="0"/>
      <dgm:spPr/>
    </dgm:pt>
    <dgm:pt modelId="{EA45C62F-EDA6-4692-927E-B4619B165496}" type="pres">
      <dgm:prSet presAssocID="{0085533C-7EAF-4334-A844-80B29366E6FE}" presName="hierChild5" presStyleCnt="0"/>
      <dgm:spPr/>
    </dgm:pt>
    <dgm:pt modelId="{6214A062-5E23-48F7-89BB-18858FF43F7B}" type="pres">
      <dgm:prSet presAssocID="{03A9F4CE-1EE8-4C60-B49E-831DB38E9733}" presName="hierChild5" presStyleCnt="0"/>
      <dgm:spPr/>
    </dgm:pt>
    <dgm:pt modelId="{0F9070EF-8DCD-4299-ADB5-B64A560D698D}" type="pres">
      <dgm:prSet presAssocID="{2AC6B8DE-39DC-4FB4-983D-1B191D4450EC}" presName="Name37" presStyleLbl="parChTrans1D2" presStyleIdx="1" presStyleCnt="2"/>
      <dgm:spPr/>
    </dgm:pt>
    <dgm:pt modelId="{60E80721-3DE5-4AF3-8A3D-FAADD7D98092}" type="pres">
      <dgm:prSet presAssocID="{3A2CC234-A0F2-4D27-8A6C-4792F946528E}" presName="hierRoot2" presStyleCnt="0">
        <dgm:presLayoutVars>
          <dgm:hierBranch val="init"/>
        </dgm:presLayoutVars>
      </dgm:prSet>
      <dgm:spPr/>
    </dgm:pt>
    <dgm:pt modelId="{0045D752-0179-4C46-96A4-480F146187EE}" type="pres">
      <dgm:prSet presAssocID="{3A2CC234-A0F2-4D27-8A6C-4792F946528E}" presName="rootComposite" presStyleCnt="0"/>
      <dgm:spPr/>
    </dgm:pt>
    <dgm:pt modelId="{74E1A327-A4D0-4D23-9A96-6E47ADD23E31}" type="pres">
      <dgm:prSet presAssocID="{3A2CC234-A0F2-4D27-8A6C-4792F946528E}" presName="rootText" presStyleLbl="node2" presStyleIdx="1" presStyleCnt="2">
        <dgm:presLayoutVars>
          <dgm:chPref val="3"/>
        </dgm:presLayoutVars>
      </dgm:prSet>
      <dgm:spPr/>
    </dgm:pt>
    <dgm:pt modelId="{B7D64688-3885-43DD-B643-E41317453C2F}" type="pres">
      <dgm:prSet presAssocID="{3A2CC234-A0F2-4D27-8A6C-4792F946528E}" presName="rootConnector" presStyleLbl="node2" presStyleIdx="1" presStyleCnt="2"/>
      <dgm:spPr/>
    </dgm:pt>
    <dgm:pt modelId="{08FA1BD7-020C-4C0A-A8BF-3DFD5F184806}" type="pres">
      <dgm:prSet presAssocID="{3A2CC234-A0F2-4D27-8A6C-4792F946528E}" presName="hierChild4" presStyleCnt="0"/>
      <dgm:spPr/>
    </dgm:pt>
    <dgm:pt modelId="{45A583C9-86D3-4756-9860-06BC25AA0428}" type="pres">
      <dgm:prSet presAssocID="{30AB6317-DFED-48A8-AD13-0F180A44CE26}" presName="Name37" presStyleLbl="parChTrans1D3" presStyleIdx="2" presStyleCnt="4"/>
      <dgm:spPr/>
    </dgm:pt>
    <dgm:pt modelId="{823F5D62-0E47-4075-B520-D57F52D751EA}" type="pres">
      <dgm:prSet presAssocID="{2C529A68-BE51-4743-98E8-66FDBCE5384A}" presName="hierRoot2" presStyleCnt="0">
        <dgm:presLayoutVars>
          <dgm:hierBranch val="init"/>
        </dgm:presLayoutVars>
      </dgm:prSet>
      <dgm:spPr/>
    </dgm:pt>
    <dgm:pt modelId="{D0C21157-D3F0-488E-9DAF-D6E4F04C1BEC}" type="pres">
      <dgm:prSet presAssocID="{2C529A68-BE51-4743-98E8-66FDBCE5384A}" presName="rootComposite" presStyleCnt="0"/>
      <dgm:spPr/>
    </dgm:pt>
    <dgm:pt modelId="{089A52BF-FAFF-4F2F-92C8-0018C6E169CE}" type="pres">
      <dgm:prSet presAssocID="{2C529A68-BE51-4743-98E8-66FDBCE5384A}" presName="rootText" presStyleLbl="node3" presStyleIdx="2" presStyleCnt="4">
        <dgm:presLayoutVars>
          <dgm:chPref val="3"/>
        </dgm:presLayoutVars>
      </dgm:prSet>
      <dgm:spPr/>
    </dgm:pt>
    <dgm:pt modelId="{9585943D-0080-4477-A2CE-86C1E79151DC}" type="pres">
      <dgm:prSet presAssocID="{2C529A68-BE51-4743-98E8-66FDBCE5384A}" presName="rootConnector" presStyleLbl="node3" presStyleIdx="2" presStyleCnt="4"/>
      <dgm:spPr/>
    </dgm:pt>
    <dgm:pt modelId="{A89768BD-708D-4E33-9107-DE8BB93BA46B}" type="pres">
      <dgm:prSet presAssocID="{2C529A68-BE51-4743-98E8-66FDBCE5384A}" presName="hierChild4" presStyleCnt="0"/>
      <dgm:spPr/>
    </dgm:pt>
    <dgm:pt modelId="{9A1D3A05-F40D-4606-A491-E3EAA1A4A531}" type="pres">
      <dgm:prSet presAssocID="{2C529A68-BE51-4743-98E8-66FDBCE5384A}" presName="hierChild5" presStyleCnt="0"/>
      <dgm:spPr/>
    </dgm:pt>
    <dgm:pt modelId="{3FD9280B-C44E-4F71-B032-2265D8605003}" type="pres">
      <dgm:prSet presAssocID="{6274EA9C-E92B-483B-B92E-A2C5430F30BC}" presName="Name37" presStyleLbl="parChTrans1D3" presStyleIdx="3" presStyleCnt="4"/>
      <dgm:spPr/>
    </dgm:pt>
    <dgm:pt modelId="{93C5223B-664B-4388-9125-C95AF6D3B122}" type="pres">
      <dgm:prSet presAssocID="{9723AA5A-717A-4557-8334-9AF8279031CD}" presName="hierRoot2" presStyleCnt="0">
        <dgm:presLayoutVars>
          <dgm:hierBranch val="init"/>
        </dgm:presLayoutVars>
      </dgm:prSet>
      <dgm:spPr/>
    </dgm:pt>
    <dgm:pt modelId="{83C08A41-0553-495A-A313-776EC7026E04}" type="pres">
      <dgm:prSet presAssocID="{9723AA5A-717A-4557-8334-9AF8279031CD}" presName="rootComposite" presStyleCnt="0"/>
      <dgm:spPr/>
    </dgm:pt>
    <dgm:pt modelId="{68E00398-43DA-4557-9DD6-2FA9A20D6D38}" type="pres">
      <dgm:prSet presAssocID="{9723AA5A-717A-4557-8334-9AF8279031CD}" presName="rootText" presStyleLbl="node3" presStyleIdx="3" presStyleCnt="4">
        <dgm:presLayoutVars>
          <dgm:chPref val="3"/>
        </dgm:presLayoutVars>
      </dgm:prSet>
      <dgm:spPr/>
    </dgm:pt>
    <dgm:pt modelId="{C981BB6C-B796-4971-AFD5-862B829DAA78}" type="pres">
      <dgm:prSet presAssocID="{9723AA5A-717A-4557-8334-9AF8279031CD}" presName="rootConnector" presStyleLbl="node3" presStyleIdx="3" presStyleCnt="4"/>
      <dgm:spPr/>
    </dgm:pt>
    <dgm:pt modelId="{86B872B5-7C05-44F5-8195-9539A51AF481}" type="pres">
      <dgm:prSet presAssocID="{9723AA5A-717A-4557-8334-9AF8279031CD}" presName="hierChild4" presStyleCnt="0"/>
      <dgm:spPr/>
    </dgm:pt>
    <dgm:pt modelId="{1F297A5E-F91F-4425-8406-01807B933581}" type="pres">
      <dgm:prSet presAssocID="{9723AA5A-717A-4557-8334-9AF8279031CD}" presName="hierChild5" presStyleCnt="0"/>
      <dgm:spPr/>
    </dgm:pt>
    <dgm:pt modelId="{E6374FF4-5913-45E9-A963-909129571C06}" type="pres">
      <dgm:prSet presAssocID="{3A2CC234-A0F2-4D27-8A6C-4792F946528E}" presName="hierChild5" presStyleCnt="0"/>
      <dgm:spPr/>
    </dgm:pt>
    <dgm:pt modelId="{5EACDB8A-3AE0-455D-9A60-ECC4F95C7C5C}" type="pres">
      <dgm:prSet presAssocID="{6910F589-083A-4A12-A546-8EEBEDFF6B56}" presName="hierChild3" presStyleCnt="0"/>
      <dgm:spPr/>
    </dgm:pt>
  </dgm:ptLst>
  <dgm:cxnLst>
    <dgm:cxn modelId="{52825E07-2E03-4734-A8C3-D634569E7434}" type="presOf" srcId="{6274EA9C-E92B-483B-B92E-A2C5430F30BC}" destId="{3FD9280B-C44E-4F71-B032-2265D8605003}" srcOrd="0" destOrd="0" presId="urn:microsoft.com/office/officeart/2005/8/layout/orgChart1"/>
    <dgm:cxn modelId="{58666E09-22F6-499A-B6C8-927E3A04EC00}" type="presOf" srcId="{2C529A68-BE51-4743-98E8-66FDBCE5384A}" destId="{089A52BF-FAFF-4F2F-92C8-0018C6E169CE}" srcOrd="0" destOrd="0" presId="urn:microsoft.com/office/officeart/2005/8/layout/orgChart1"/>
    <dgm:cxn modelId="{162CBE26-CE3B-48C5-8AEF-1C1DC4BC3BE7}" srcId="{03A9F4CE-1EE8-4C60-B49E-831DB38E9733}" destId="{0085533C-7EAF-4334-A844-80B29366E6FE}" srcOrd="1" destOrd="0" parTransId="{3F5CB66E-89A7-486A-B05F-7C6F05B514A2}" sibTransId="{47A910B8-7CC4-43EC-B237-EF4BDBA93E65}"/>
    <dgm:cxn modelId="{E18DA22E-A5A4-4E8D-A4E4-DBC4A2B960DB}" type="presOf" srcId="{0085533C-7EAF-4334-A844-80B29366E6FE}" destId="{8D6F14BC-1B8F-4008-A6BF-B951B4DE303A}" srcOrd="1" destOrd="0" presId="urn:microsoft.com/office/officeart/2005/8/layout/orgChart1"/>
    <dgm:cxn modelId="{5D3ED53A-9541-42FC-8283-19C79B466241}" type="presOf" srcId="{9723AA5A-717A-4557-8334-9AF8279031CD}" destId="{68E00398-43DA-4557-9DD6-2FA9A20D6D38}" srcOrd="0" destOrd="0" presId="urn:microsoft.com/office/officeart/2005/8/layout/orgChart1"/>
    <dgm:cxn modelId="{F7D63B3C-BD4D-4322-9BCF-B630CD7D9492}" srcId="{BB4FF00B-8ACE-45A2-9F17-143257AD8B05}" destId="{6910F589-083A-4A12-A546-8EEBEDFF6B56}" srcOrd="0" destOrd="0" parTransId="{C80CFDD0-CB38-4C3E-88B3-98AD93CFE6AD}" sibTransId="{8A10FABA-1336-493B-85AD-04BC96FB3972}"/>
    <dgm:cxn modelId="{D835F43F-D59F-494E-A3E1-BF4083E8AACC}" type="presOf" srcId="{0B0C1B5F-ED99-431C-A40A-3C19A62EA14E}" destId="{EA262814-1F4C-45D6-80A5-6ACE86AFBA4D}" srcOrd="0" destOrd="0" presId="urn:microsoft.com/office/officeart/2005/8/layout/orgChart1"/>
    <dgm:cxn modelId="{6DA27360-FF90-46FC-9A43-FE12785AB69E}" type="presOf" srcId="{6910F589-083A-4A12-A546-8EEBEDFF6B56}" destId="{C3E84FED-9E63-49C3-8925-B46EDFD0BAAD}" srcOrd="0" destOrd="0" presId="urn:microsoft.com/office/officeart/2005/8/layout/orgChart1"/>
    <dgm:cxn modelId="{2296D562-BD47-46AB-B1FD-A3E15748132C}" type="presOf" srcId="{2AC6B8DE-39DC-4FB4-983D-1B191D4450EC}" destId="{0F9070EF-8DCD-4299-ADB5-B64A560D698D}" srcOrd="0" destOrd="0" presId="urn:microsoft.com/office/officeart/2005/8/layout/orgChart1"/>
    <dgm:cxn modelId="{C9FEC745-A3D7-4869-AEBC-A48C9C6472AB}" type="presOf" srcId="{3F5CB66E-89A7-486A-B05F-7C6F05B514A2}" destId="{899932BB-82FA-4AD3-8E32-4CDA6641DC33}" srcOrd="0" destOrd="0" presId="urn:microsoft.com/office/officeart/2005/8/layout/orgChart1"/>
    <dgm:cxn modelId="{E34F574E-7DA9-4ECE-8502-D23394C9C936}" type="presOf" srcId="{BB4FF00B-8ACE-45A2-9F17-143257AD8B05}" destId="{673882EE-330D-4F42-A81D-5BEBDA9C9FAC}" srcOrd="0" destOrd="0" presId="urn:microsoft.com/office/officeart/2005/8/layout/orgChart1"/>
    <dgm:cxn modelId="{CE72234F-3E66-4955-8364-443B2A583ED7}" type="presOf" srcId="{07A0375E-0A31-4BA7-AE88-F6124A92B435}" destId="{3A1070FD-93CC-4EF7-A704-6EB4CCD6418C}" srcOrd="0" destOrd="0" presId="urn:microsoft.com/office/officeart/2005/8/layout/orgChart1"/>
    <dgm:cxn modelId="{6241EC6F-B6BD-4DE0-A8CA-AA2E1056220B}" type="presOf" srcId="{03A9F4CE-1EE8-4C60-B49E-831DB38E9733}" destId="{9D4EC1C4-99D2-4BA8-A495-28691774A05A}" srcOrd="1" destOrd="0" presId="urn:microsoft.com/office/officeart/2005/8/layout/orgChart1"/>
    <dgm:cxn modelId="{BC9A1D55-7490-422D-90C7-463BBF33CE59}" type="presOf" srcId="{30AB6317-DFED-48A8-AD13-0F180A44CE26}" destId="{45A583C9-86D3-4756-9860-06BC25AA0428}" srcOrd="0" destOrd="0" presId="urn:microsoft.com/office/officeart/2005/8/layout/orgChart1"/>
    <dgm:cxn modelId="{71864558-3C6B-45C3-B7B0-A952EC180AF2}" srcId="{6910F589-083A-4A12-A546-8EEBEDFF6B56}" destId="{3A2CC234-A0F2-4D27-8A6C-4792F946528E}" srcOrd="1" destOrd="0" parTransId="{2AC6B8DE-39DC-4FB4-983D-1B191D4450EC}" sibTransId="{176CCCA0-0493-4238-A237-EF1773BE6087}"/>
    <dgm:cxn modelId="{2B68E288-42E4-4BD1-951F-63E4072F7564}" type="presOf" srcId="{6910F589-083A-4A12-A546-8EEBEDFF6B56}" destId="{2A6DCE2A-685C-420C-AE00-EBAB36102475}" srcOrd="1" destOrd="0" presId="urn:microsoft.com/office/officeart/2005/8/layout/orgChart1"/>
    <dgm:cxn modelId="{3EB0BC8C-585E-49D0-9E47-6DBBC456A3FF}" srcId="{03A9F4CE-1EE8-4C60-B49E-831DB38E9733}" destId="{07A0375E-0A31-4BA7-AE88-F6124A92B435}" srcOrd="0" destOrd="0" parTransId="{0B0C1B5F-ED99-431C-A40A-3C19A62EA14E}" sibTransId="{2BB7ED3B-7E0C-4DB0-8708-E5DE79E28D8C}"/>
    <dgm:cxn modelId="{696FDE94-17DE-48EE-AA4A-6435659AABD3}" type="presOf" srcId="{2C529A68-BE51-4743-98E8-66FDBCE5384A}" destId="{9585943D-0080-4477-A2CE-86C1E79151DC}" srcOrd="1" destOrd="0" presId="urn:microsoft.com/office/officeart/2005/8/layout/orgChart1"/>
    <dgm:cxn modelId="{3E3F2E95-FD95-42AE-BE51-9180FC9E42C8}" type="presOf" srcId="{9723AA5A-717A-4557-8334-9AF8279031CD}" destId="{C981BB6C-B796-4971-AFD5-862B829DAA78}" srcOrd="1" destOrd="0" presId="urn:microsoft.com/office/officeart/2005/8/layout/orgChart1"/>
    <dgm:cxn modelId="{DF5C2197-175C-4A7A-8282-B14A79379ECA}" type="presOf" srcId="{3A2CC234-A0F2-4D27-8A6C-4792F946528E}" destId="{74E1A327-A4D0-4D23-9A96-6E47ADD23E31}" srcOrd="0" destOrd="0" presId="urn:microsoft.com/office/officeart/2005/8/layout/orgChart1"/>
    <dgm:cxn modelId="{51C1CF99-2602-4B38-A78E-6035E01DFD6F}" type="presOf" srcId="{B660C2B8-C2DE-4D98-A411-92EC2A5F739C}" destId="{C4FCB346-5FF2-4367-A2E6-78131E5A63B8}" srcOrd="0" destOrd="0" presId="urn:microsoft.com/office/officeart/2005/8/layout/orgChart1"/>
    <dgm:cxn modelId="{BF19DAAD-6879-458E-B103-BB6DAC04A84D}" type="presOf" srcId="{07A0375E-0A31-4BA7-AE88-F6124A92B435}" destId="{6B821722-9FC7-4257-A9F0-6B108ECFE258}" srcOrd="1" destOrd="0" presId="urn:microsoft.com/office/officeart/2005/8/layout/orgChart1"/>
    <dgm:cxn modelId="{3F8AF3D3-2C9E-44BF-9F98-3A61ED2ED52A}" srcId="{3A2CC234-A0F2-4D27-8A6C-4792F946528E}" destId="{2C529A68-BE51-4743-98E8-66FDBCE5384A}" srcOrd="0" destOrd="0" parTransId="{30AB6317-DFED-48A8-AD13-0F180A44CE26}" sibTransId="{D58CD511-B360-4F37-94DD-E42FDAF31B54}"/>
    <dgm:cxn modelId="{A25A7FDC-D870-44CD-B776-0F6B03808D3A}" type="presOf" srcId="{03A9F4CE-1EE8-4C60-B49E-831DB38E9733}" destId="{8FE8C31E-11C1-48BF-AC38-7C66035D8F30}" srcOrd="0" destOrd="0" presId="urn:microsoft.com/office/officeart/2005/8/layout/orgChart1"/>
    <dgm:cxn modelId="{CB25EFE1-4972-416C-928F-B05C94788767}" srcId="{6910F589-083A-4A12-A546-8EEBEDFF6B56}" destId="{03A9F4CE-1EE8-4C60-B49E-831DB38E9733}" srcOrd="0" destOrd="0" parTransId="{B660C2B8-C2DE-4D98-A411-92EC2A5F739C}" sibTransId="{A5C8CE23-DF4F-4A94-9910-F78D06F965F9}"/>
    <dgm:cxn modelId="{083C66E2-C4D4-47B7-A3D7-6BC6FA1C4BC7}" type="presOf" srcId="{3A2CC234-A0F2-4D27-8A6C-4792F946528E}" destId="{B7D64688-3885-43DD-B643-E41317453C2F}" srcOrd="1" destOrd="0" presId="urn:microsoft.com/office/officeart/2005/8/layout/orgChart1"/>
    <dgm:cxn modelId="{4F39FDE5-7D15-4C26-86A0-4202B8C5314A}" type="presOf" srcId="{0085533C-7EAF-4334-A844-80B29366E6FE}" destId="{9B8E3CAA-184E-4275-B808-FB36AA3EC70C}" srcOrd="0" destOrd="0" presId="urn:microsoft.com/office/officeart/2005/8/layout/orgChart1"/>
    <dgm:cxn modelId="{BD57A8EF-596D-441F-B881-139AFDBF8F40}" srcId="{3A2CC234-A0F2-4D27-8A6C-4792F946528E}" destId="{9723AA5A-717A-4557-8334-9AF8279031CD}" srcOrd="1" destOrd="0" parTransId="{6274EA9C-E92B-483B-B92E-A2C5430F30BC}" sibTransId="{255A151D-109F-4B65-B44F-18E7AA568673}"/>
    <dgm:cxn modelId="{B206215C-7022-492F-9992-279B8E5EE4A2}" type="presParOf" srcId="{673882EE-330D-4F42-A81D-5BEBDA9C9FAC}" destId="{C7AA48D6-8FD5-45C2-B6AD-E991A59867E8}" srcOrd="0" destOrd="0" presId="urn:microsoft.com/office/officeart/2005/8/layout/orgChart1"/>
    <dgm:cxn modelId="{0F3379C6-E520-4BF8-BD56-71A0658F57FB}" type="presParOf" srcId="{C7AA48D6-8FD5-45C2-B6AD-E991A59867E8}" destId="{DAB7A56A-1A8D-4610-9210-A2D6745CB580}" srcOrd="0" destOrd="0" presId="urn:microsoft.com/office/officeart/2005/8/layout/orgChart1"/>
    <dgm:cxn modelId="{02B43369-E97C-48E5-8051-621D12F02DC8}" type="presParOf" srcId="{DAB7A56A-1A8D-4610-9210-A2D6745CB580}" destId="{C3E84FED-9E63-49C3-8925-B46EDFD0BAAD}" srcOrd="0" destOrd="0" presId="urn:microsoft.com/office/officeart/2005/8/layout/orgChart1"/>
    <dgm:cxn modelId="{408F4094-3EC7-4647-AE3B-4ACA6427A231}" type="presParOf" srcId="{DAB7A56A-1A8D-4610-9210-A2D6745CB580}" destId="{2A6DCE2A-685C-420C-AE00-EBAB36102475}" srcOrd="1" destOrd="0" presId="urn:microsoft.com/office/officeart/2005/8/layout/orgChart1"/>
    <dgm:cxn modelId="{B0FE0C59-E509-4A19-834B-F221AAE71334}" type="presParOf" srcId="{C7AA48D6-8FD5-45C2-B6AD-E991A59867E8}" destId="{742DE557-BE63-488D-A6FD-4402FFD1CC06}" srcOrd="1" destOrd="0" presId="urn:microsoft.com/office/officeart/2005/8/layout/orgChart1"/>
    <dgm:cxn modelId="{97555E0E-3661-40C9-BD95-5A8EE79C74C6}" type="presParOf" srcId="{742DE557-BE63-488D-A6FD-4402FFD1CC06}" destId="{C4FCB346-5FF2-4367-A2E6-78131E5A63B8}" srcOrd="0" destOrd="0" presId="urn:microsoft.com/office/officeart/2005/8/layout/orgChart1"/>
    <dgm:cxn modelId="{93DE10DC-2376-411D-BFEE-2BDA0859F62A}" type="presParOf" srcId="{742DE557-BE63-488D-A6FD-4402FFD1CC06}" destId="{69E8C89F-4E46-4586-8D7F-4C222AB89B4D}" srcOrd="1" destOrd="0" presId="urn:microsoft.com/office/officeart/2005/8/layout/orgChart1"/>
    <dgm:cxn modelId="{BD4F0C7A-CA2B-41EF-B278-DF37C58ECBFE}" type="presParOf" srcId="{69E8C89F-4E46-4586-8D7F-4C222AB89B4D}" destId="{FB29825B-95F1-43F8-ABD3-21B6C3364F23}" srcOrd="0" destOrd="0" presId="urn:microsoft.com/office/officeart/2005/8/layout/orgChart1"/>
    <dgm:cxn modelId="{C86A5A31-F01C-42E9-8987-D343A3A2F3BD}" type="presParOf" srcId="{FB29825B-95F1-43F8-ABD3-21B6C3364F23}" destId="{8FE8C31E-11C1-48BF-AC38-7C66035D8F30}" srcOrd="0" destOrd="0" presId="urn:microsoft.com/office/officeart/2005/8/layout/orgChart1"/>
    <dgm:cxn modelId="{FFB34C80-3BF4-40B9-A501-A665EF18DD6A}" type="presParOf" srcId="{FB29825B-95F1-43F8-ABD3-21B6C3364F23}" destId="{9D4EC1C4-99D2-4BA8-A495-28691774A05A}" srcOrd="1" destOrd="0" presId="urn:microsoft.com/office/officeart/2005/8/layout/orgChart1"/>
    <dgm:cxn modelId="{8FA23AFC-84D4-4760-B332-1158F6CDF925}" type="presParOf" srcId="{69E8C89F-4E46-4586-8D7F-4C222AB89B4D}" destId="{C3A889D7-03FA-4BDF-9BE1-EEA1D38E4851}" srcOrd="1" destOrd="0" presId="urn:microsoft.com/office/officeart/2005/8/layout/orgChart1"/>
    <dgm:cxn modelId="{2E8CF2A4-F455-4BFF-8C66-806EF4781DF0}" type="presParOf" srcId="{C3A889D7-03FA-4BDF-9BE1-EEA1D38E4851}" destId="{EA262814-1F4C-45D6-80A5-6ACE86AFBA4D}" srcOrd="0" destOrd="0" presId="urn:microsoft.com/office/officeart/2005/8/layout/orgChart1"/>
    <dgm:cxn modelId="{9D954C8C-3F4D-416F-A9D8-F26213DD2374}" type="presParOf" srcId="{C3A889D7-03FA-4BDF-9BE1-EEA1D38E4851}" destId="{F6A370EC-4AF4-49BB-BEC7-EAD12A481435}" srcOrd="1" destOrd="0" presId="urn:microsoft.com/office/officeart/2005/8/layout/orgChart1"/>
    <dgm:cxn modelId="{51514AA2-7DE6-479B-82C4-47B6F4F1C4EF}" type="presParOf" srcId="{F6A370EC-4AF4-49BB-BEC7-EAD12A481435}" destId="{02C705F0-A56F-4C84-BA8A-A5CA9B2C5E9E}" srcOrd="0" destOrd="0" presId="urn:microsoft.com/office/officeart/2005/8/layout/orgChart1"/>
    <dgm:cxn modelId="{47795E61-1C54-48D8-9D9D-C243F8DF55C5}" type="presParOf" srcId="{02C705F0-A56F-4C84-BA8A-A5CA9B2C5E9E}" destId="{3A1070FD-93CC-4EF7-A704-6EB4CCD6418C}" srcOrd="0" destOrd="0" presId="urn:microsoft.com/office/officeart/2005/8/layout/orgChart1"/>
    <dgm:cxn modelId="{D32E43D6-128E-46FA-80A3-EE50E4AB9635}" type="presParOf" srcId="{02C705F0-A56F-4C84-BA8A-A5CA9B2C5E9E}" destId="{6B821722-9FC7-4257-A9F0-6B108ECFE258}" srcOrd="1" destOrd="0" presId="urn:microsoft.com/office/officeart/2005/8/layout/orgChart1"/>
    <dgm:cxn modelId="{A13871F5-6C88-417A-BC36-AF8CF2ECF7F6}" type="presParOf" srcId="{F6A370EC-4AF4-49BB-BEC7-EAD12A481435}" destId="{B803C3DA-B49B-4DF1-B544-9B5B0B9BE92B}" srcOrd="1" destOrd="0" presId="urn:microsoft.com/office/officeart/2005/8/layout/orgChart1"/>
    <dgm:cxn modelId="{3DC44CE6-37BA-463C-B52A-D09E6D175C96}" type="presParOf" srcId="{F6A370EC-4AF4-49BB-BEC7-EAD12A481435}" destId="{3C0CA4AA-44EC-444E-9528-3DC2DC703562}" srcOrd="2" destOrd="0" presId="urn:microsoft.com/office/officeart/2005/8/layout/orgChart1"/>
    <dgm:cxn modelId="{B8C62B4E-9C31-4DA3-AEFF-5B37596287DE}" type="presParOf" srcId="{C3A889D7-03FA-4BDF-9BE1-EEA1D38E4851}" destId="{899932BB-82FA-4AD3-8E32-4CDA6641DC33}" srcOrd="2" destOrd="0" presId="urn:microsoft.com/office/officeart/2005/8/layout/orgChart1"/>
    <dgm:cxn modelId="{3DD4EDAE-B287-4E6E-B2B7-42646FE92BC8}" type="presParOf" srcId="{C3A889D7-03FA-4BDF-9BE1-EEA1D38E4851}" destId="{650C9FE0-112A-4E9E-A4E4-16C81804CA9E}" srcOrd="3" destOrd="0" presId="urn:microsoft.com/office/officeart/2005/8/layout/orgChart1"/>
    <dgm:cxn modelId="{91363407-1CDA-47FA-9596-4332909ECD07}" type="presParOf" srcId="{650C9FE0-112A-4E9E-A4E4-16C81804CA9E}" destId="{91281799-4E0C-440E-BBAA-9DD5E283609B}" srcOrd="0" destOrd="0" presId="urn:microsoft.com/office/officeart/2005/8/layout/orgChart1"/>
    <dgm:cxn modelId="{15C5EBF8-00AF-4D73-9EC0-BEF6AB9E2D42}" type="presParOf" srcId="{91281799-4E0C-440E-BBAA-9DD5E283609B}" destId="{9B8E3CAA-184E-4275-B808-FB36AA3EC70C}" srcOrd="0" destOrd="0" presId="urn:microsoft.com/office/officeart/2005/8/layout/orgChart1"/>
    <dgm:cxn modelId="{C97DC95F-E517-4F9E-8F4A-809B2ABFFDAE}" type="presParOf" srcId="{91281799-4E0C-440E-BBAA-9DD5E283609B}" destId="{8D6F14BC-1B8F-4008-A6BF-B951B4DE303A}" srcOrd="1" destOrd="0" presId="urn:microsoft.com/office/officeart/2005/8/layout/orgChart1"/>
    <dgm:cxn modelId="{2CC982C7-31B5-4086-A234-87243B6188C1}" type="presParOf" srcId="{650C9FE0-112A-4E9E-A4E4-16C81804CA9E}" destId="{05BC87C3-2135-41A2-883C-F35A622827AC}" srcOrd="1" destOrd="0" presId="urn:microsoft.com/office/officeart/2005/8/layout/orgChart1"/>
    <dgm:cxn modelId="{1B58366E-A983-4D6F-AFF4-76853F89BCAA}" type="presParOf" srcId="{650C9FE0-112A-4E9E-A4E4-16C81804CA9E}" destId="{EA45C62F-EDA6-4692-927E-B4619B165496}" srcOrd="2" destOrd="0" presId="urn:microsoft.com/office/officeart/2005/8/layout/orgChart1"/>
    <dgm:cxn modelId="{6EC4ADEF-A2CC-40FC-A164-662F8724B4C4}" type="presParOf" srcId="{69E8C89F-4E46-4586-8D7F-4C222AB89B4D}" destId="{6214A062-5E23-48F7-89BB-18858FF43F7B}" srcOrd="2" destOrd="0" presId="urn:microsoft.com/office/officeart/2005/8/layout/orgChart1"/>
    <dgm:cxn modelId="{D57A54A5-20DA-4222-8CEB-375E9A64F813}" type="presParOf" srcId="{742DE557-BE63-488D-A6FD-4402FFD1CC06}" destId="{0F9070EF-8DCD-4299-ADB5-B64A560D698D}" srcOrd="2" destOrd="0" presId="urn:microsoft.com/office/officeart/2005/8/layout/orgChart1"/>
    <dgm:cxn modelId="{1C6999A5-B4A8-404A-A15D-332BB12591FF}" type="presParOf" srcId="{742DE557-BE63-488D-A6FD-4402FFD1CC06}" destId="{60E80721-3DE5-4AF3-8A3D-FAADD7D98092}" srcOrd="3" destOrd="0" presId="urn:microsoft.com/office/officeart/2005/8/layout/orgChart1"/>
    <dgm:cxn modelId="{50DBDB57-309D-4421-BE0D-976B2912D4E9}" type="presParOf" srcId="{60E80721-3DE5-4AF3-8A3D-FAADD7D98092}" destId="{0045D752-0179-4C46-96A4-480F146187EE}" srcOrd="0" destOrd="0" presId="urn:microsoft.com/office/officeart/2005/8/layout/orgChart1"/>
    <dgm:cxn modelId="{10F2D3CC-9CD8-422B-8521-9677858B22A8}" type="presParOf" srcId="{0045D752-0179-4C46-96A4-480F146187EE}" destId="{74E1A327-A4D0-4D23-9A96-6E47ADD23E31}" srcOrd="0" destOrd="0" presId="urn:microsoft.com/office/officeart/2005/8/layout/orgChart1"/>
    <dgm:cxn modelId="{EC689112-4946-4D2E-9034-662A4382F329}" type="presParOf" srcId="{0045D752-0179-4C46-96A4-480F146187EE}" destId="{B7D64688-3885-43DD-B643-E41317453C2F}" srcOrd="1" destOrd="0" presId="urn:microsoft.com/office/officeart/2005/8/layout/orgChart1"/>
    <dgm:cxn modelId="{2C995080-915D-4AF3-B01E-06EFF1B9EED7}" type="presParOf" srcId="{60E80721-3DE5-4AF3-8A3D-FAADD7D98092}" destId="{08FA1BD7-020C-4C0A-A8BF-3DFD5F184806}" srcOrd="1" destOrd="0" presId="urn:microsoft.com/office/officeart/2005/8/layout/orgChart1"/>
    <dgm:cxn modelId="{B4189D15-E6FE-4821-9AF9-E40F5431C298}" type="presParOf" srcId="{08FA1BD7-020C-4C0A-A8BF-3DFD5F184806}" destId="{45A583C9-86D3-4756-9860-06BC25AA0428}" srcOrd="0" destOrd="0" presId="urn:microsoft.com/office/officeart/2005/8/layout/orgChart1"/>
    <dgm:cxn modelId="{F5866551-275D-4E02-AEB9-D26276FB2046}" type="presParOf" srcId="{08FA1BD7-020C-4C0A-A8BF-3DFD5F184806}" destId="{823F5D62-0E47-4075-B520-D57F52D751EA}" srcOrd="1" destOrd="0" presId="urn:microsoft.com/office/officeart/2005/8/layout/orgChart1"/>
    <dgm:cxn modelId="{21EACA27-67E6-4D51-AAB4-7103B4DC338D}" type="presParOf" srcId="{823F5D62-0E47-4075-B520-D57F52D751EA}" destId="{D0C21157-D3F0-488E-9DAF-D6E4F04C1BEC}" srcOrd="0" destOrd="0" presId="urn:microsoft.com/office/officeart/2005/8/layout/orgChart1"/>
    <dgm:cxn modelId="{811DA518-36DA-486D-9AD9-8C1D8186B0CA}" type="presParOf" srcId="{D0C21157-D3F0-488E-9DAF-D6E4F04C1BEC}" destId="{089A52BF-FAFF-4F2F-92C8-0018C6E169CE}" srcOrd="0" destOrd="0" presId="urn:microsoft.com/office/officeart/2005/8/layout/orgChart1"/>
    <dgm:cxn modelId="{7FE0B889-B1F4-4FB0-8F80-2A83459A9CF7}" type="presParOf" srcId="{D0C21157-D3F0-488E-9DAF-D6E4F04C1BEC}" destId="{9585943D-0080-4477-A2CE-86C1E79151DC}" srcOrd="1" destOrd="0" presId="urn:microsoft.com/office/officeart/2005/8/layout/orgChart1"/>
    <dgm:cxn modelId="{DD626077-D861-46BB-A122-CC1EBA8A567D}" type="presParOf" srcId="{823F5D62-0E47-4075-B520-D57F52D751EA}" destId="{A89768BD-708D-4E33-9107-DE8BB93BA46B}" srcOrd="1" destOrd="0" presId="urn:microsoft.com/office/officeart/2005/8/layout/orgChart1"/>
    <dgm:cxn modelId="{BA94F172-45B9-4CCC-9C3B-738B85314DCB}" type="presParOf" srcId="{823F5D62-0E47-4075-B520-D57F52D751EA}" destId="{9A1D3A05-F40D-4606-A491-E3EAA1A4A531}" srcOrd="2" destOrd="0" presId="urn:microsoft.com/office/officeart/2005/8/layout/orgChart1"/>
    <dgm:cxn modelId="{F3ADC709-779E-4908-A86C-51C19F25ACEF}" type="presParOf" srcId="{08FA1BD7-020C-4C0A-A8BF-3DFD5F184806}" destId="{3FD9280B-C44E-4F71-B032-2265D8605003}" srcOrd="2" destOrd="0" presId="urn:microsoft.com/office/officeart/2005/8/layout/orgChart1"/>
    <dgm:cxn modelId="{6A212EEF-A5B2-4FBF-9A91-29B2C353C6E1}" type="presParOf" srcId="{08FA1BD7-020C-4C0A-A8BF-3DFD5F184806}" destId="{93C5223B-664B-4388-9125-C95AF6D3B122}" srcOrd="3" destOrd="0" presId="urn:microsoft.com/office/officeart/2005/8/layout/orgChart1"/>
    <dgm:cxn modelId="{53376C90-E381-43FA-A1FD-7C533AD0FEC4}" type="presParOf" srcId="{93C5223B-664B-4388-9125-C95AF6D3B122}" destId="{83C08A41-0553-495A-A313-776EC7026E04}" srcOrd="0" destOrd="0" presId="urn:microsoft.com/office/officeart/2005/8/layout/orgChart1"/>
    <dgm:cxn modelId="{3FF804A6-F7A6-4105-ACDB-AAE493FCD584}" type="presParOf" srcId="{83C08A41-0553-495A-A313-776EC7026E04}" destId="{68E00398-43DA-4557-9DD6-2FA9A20D6D38}" srcOrd="0" destOrd="0" presId="urn:microsoft.com/office/officeart/2005/8/layout/orgChart1"/>
    <dgm:cxn modelId="{05988E2A-6932-4AA3-9D6A-8B07A68D8B36}" type="presParOf" srcId="{83C08A41-0553-495A-A313-776EC7026E04}" destId="{C981BB6C-B796-4971-AFD5-862B829DAA78}" srcOrd="1" destOrd="0" presId="urn:microsoft.com/office/officeart/2005/8/layout/orgChart1"/>
    <dgm:cxn modelId="{573E6997-CD52-4F7E-B6D5-DA14CAAE2CBC}" type="presParOf" srcId="{93C5223B-664B-4388-9125-C95AF6D3B122}" destId="{86B872B5-7C05-44F5-8195-9539A51AF481}" srcOrd="1" destOrd="0" presId="urn:microsoft.com/office/officeart/2005/8/layout/orgChart1"/>
    <dgm:cxn modelId="{2CD5E86C-781B-46B6-9D0E-6A21625130E3}" type="presParOf" srcId="{93C5223B-664B-4388-9125-C95AF6D3B122}" destId="{1F297A5E-F91F-4425-8406-01807B933581}" srcOrd="2" destOrd="0" presId="urn:microsoft.com/office/officeart/2005/8/layout/orgChart1"/>
    <dgm:cxn modelId="{46FA5A93-0CBC-4081-9276-44AE7C8FE0C9}" type="presParOf" srcId="{60E80721-3DE5-4AF3-8A3D-FAADD7D98092}" destId="{E6374FF4-5913-45E9-A963-909129571C06}" srcOrd="2" destOrd="0" presId="urn:microsoft.com/office/officeart/2005/8/layout/orgChart1"/>
    <dgm:cxn modelId="{FADCC749-F00F-41D9-9D62-EFA51E1F6171}" type="presParOf" srcId="{C7AA48D6-8FD5-45C2-B6AD-E991A59867E8}" destId="{5EACDB8A-3AE0-455D-9A60-ECC4F95C7C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B4FF00B-8ACE-45A2-9F17-143257AD8B0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6910F589-083A-4A12-A546-8EEBEDFF6B56}">
      <dgm:prSet phldrT="[Text]"/>
      <dgm:spPr/>
      <dgm:t>
        <a:bodyPr/>
        <a:lstStyle/>
        <a:p>
          <a:r>
            <a:rPr lang="en-GB" dirty="0"/>
            <a:t>Assessment</a:t>
          </a:r>
          <a:endParaRPr lang="en-MT" dirty="0"/>
        </a:p>
      </dgm:t>
    </dgm:pt>
    <dgm:pt modelId="{C80CFDD0-CB38-4C3E-88B3-98AD93CFE6AD}" type="parTrans" cxnId="{F7D63B3C-BD4D-4322-9BCF-B630CD7D9492}">
      <dgm:prSet/>
      <dgm:spPr/>
      <dgm:t>
        <a:bodyPr/>
        <a:lstStyle/>
        <a:p>
          <a:endParaRPr lang="en-MT"/>
        </a:p>
      </dgm:t>
    </dgm:pt>
    <dgm:pt modelId="{8A10FABA-1336-493B-85AD-04BC96FB3972}" type="sibTrans" cxnId="{F7D63B3C-BD4D-4322-9BCF-B630CD7D9492}">
      <dgm:prSet/>
      <dgm:spPr/>
      <dgm:t>
        <a:bodyPr/>
        <a:lstStyle/>
        <a:p>
          <a:endParaRPr lang="en-MT"/>
        </a:p>
      </dgm:t>
    </dgm:pt>
    <dgm:pt modelId="{48204DF8-91DB-4EBE-BD8B-538A7C757D3D}">
      <dgm:prSet phldrT="[Text]"/>
      <dgm:spPr/>
      <dgm:t>
        <a:bodyPr/>
        <a:lstStyle/>
        <a:p>
          <a:r>
            <a:rPr lang="en-GB" dirty="0"/>
            <a:t>SBA</a:t>
          </a:r>
          <a:endParaRPr lang="en-MT" dirty="0"/>
        </a:p>
      </dgm:t>
    </dgm:pt>
    <dgm:pt modelId="{695B4155-04DF-4275-A0DA-86551F8F05DE}" type="parTrans" cxnId="{10BA13C7-2EAE-43E2-A539-3468633C2CED}">
      <dgm:prSet/>
      <dgm:spPr/>
      <dgm:t>
        <a:bodyPr/>
        <a:lstStyle/>
        <a:p>
          <a:endParaRPr lang="en-MT"/>
        </a:p>
      </dgm:t>
    </dgm:pt>
    <dgm:pt modelId="{76B9BCFB-BC7E-481E-96C6-8635D62E0843}" type="sibTrans" cxnId="{10BA13C7-2EAE-43E2-A539-3468633C2CED}">
      <dgm:prSet/>
      <dgm:spPr/>
      <dgm:t>
        <a:bodyPr/>
        <a:lstStyle/>
        <a:p>
          <a:endParaRPr lang="en-MT"/>
        </a:p>
      </dgm:t>
    </dgm:pt>
    <dgm:pt modelId="{3550E21F-EDD5-4675-84BE-DA10F10D7E4D}">
      <dgm:prSet phldrT="[Text]"/>
      <dgm:spPr/>
      <dgm:t>
        <a:bodyPr/>
        <a:lstStyle/>
        <a:p>
          <a:r>
            <a:rPr lang="en-GB" dirty="0"/>
            <a:t>30%</a:t>
          </a:r>
          <a:endParaRPr lang="en-MT" dirty="0"/>
        </a:p>
      </dgm:t>
    </dgm:pt>
    <dgm:pt modelId="{508DEEF3-1859-40C3-9567-179E3F1EE89B}" type="parTrans" cxnId="{CF7BA076-3107-4580-81E3-B95E16C7EA8B}">
      <dgm:prSet/>
      <dgm:spPr/>
      <dgm:t>
        <a:bodyPr/>
        <a:lstStyle/>
        <a:p>
          <a:endParaRPr lang="en-MT"/>
        </a:p>
      </dgm:t>
    </dgm:pt>
    <dgm:pt modelId="{04585F43-DCD6-4125-9A84-A00E1D811715}" type="sibTrans" cxnId="{CF7BA076-3107-4580-81E3-B95E16C7EA8B}">
      <dgm:prSet/>
      <dgm:spPr/>
      <dgm:t>
        <a:bodyPr/>
        <a:lstStyle/>
        <a:p>
          <a:endParaRPr lang="en-MT"/>
        </a:p>
      </dgm:t>
    </dgm:pt>
    <dgm:pt modelId="{F2FEA207-6FD2-47CD-BE32-067E49749803}">
      <dgm:prSet phldrT="[Text]"/>
      <dgm:spPr/>
      <dgm:t>
        <a:bodyPr/>
        <a:lstStyle/>
        <a:p>
          <a:r>
            <a:rPr lang="en-GB" dirty="0"/>
            <a:t>30%</a:t>
          </a:r>
          <a:endParaRPr lang="en-MT" dirty="0"/>
        </a:p>
      </dgm:t>
    </dgm:pt>
    <dgm:pt modelId="{7B33EE0B-7583-446E-B809-DA175428F75F}" type="parTrans" cxnId="{3F1FCDD6-58EE-4CEE-B507-F1D726273FB5}">
      <dgm:prSet/>
      <dgm:spPr/>
      <dgm:t>
        <a:bodyPr/>
        <a:lstStyle/>
        <a:p>
          <a:endParaRPr lang="en-MT"/>
        </a:p>
      </dgm:t>
    </dgm:pt>
    <dgm:pt modelId="{A13F3D2C-BF26-4798-B28E-3A842FE577A4}" type="sibTrans" cxnId="{3F1FCDD6-58EE-4CEE-B507-F1D726273FB5}">
      <dgm:prSet/>
      <dgm:spPr/>
      <dgm:t>
        <a:bodyPr/>
        <a:lstStyle/>
        <a:p>
          <a:endParaRPr lang="en-MT"/>
        </a:p>
      </dgm:t>
    </dgm:pt>
    <dgm:pt modelId="{DC74A58D-8A93-4820-B67E-4AF136958276}">
      <dgm:prSet phldrT="[Text]"/>
      <dgm:spPr/>
      <dgm:t>
        <a:bodyPr/>
        <a:lstStyle/>
        <a:p>
          <a:r>
            <a:rPr lang="en-GB" dirty="0"/>
            <a:t>Set by school teacher</a:t>
          </a:r>
          <a:endParaRPr lang="en-MT" dirty="0"/>
        </a:p>
      </dgm:t>
    </dgm:pt>
    <dgm:pt modelId="{6A1746BF-AB1E-4C82-9F8D-31A131C63206}" type="parTrans" cxnId="{8606ACEA-04FE-44AD-8893-B36265F6CADB}">
      <dgm:prSet/>
      <dgm:spPr/>
      <dgm:t>
        <a:bodyPr/>
        <a:lstStyle/>
        <a:p>
          <a:endParaRPr lang="en-MT"/>
        </a:p>
      </dgm:t>
    </dgm:pt>
    <dgm:pt modelId="{F672C20F-40EC-4556-ADD9-47FD9C77AC86}" type="sibTrans" cxnId="{8606ACEA-04FE-44AD-8893-B36265F6CADB}">
      <dgm:prSet/>
      <dgm:spPr/>
      <dgm:t>
        <a:bodyPr/>
        <a:lstStyle/>
        <a:p>
          <a:endParaRPr lang="en-MT"/>
        </a:p>
      </dgm:t>
    </dgm:pt>
    <dgm:pt modelId="{0085533C-7EAF-4334-A844-80B29366E6FE}">
      <dgm:prSet phldrT="[Text]"/>
      <dgm:spPr/>
      <dgm:t>
        <a:bodyPr/>
        <a:lstStyle/>
        <a:p>
          <a:r>
            <a:rPr lang="en-GB" dirty="0"/>
            <a:t>Set by school teacher but moderated by MATSEC</a:t>
          </a:r>
          <a:endParaRPr lang="en-MT" dirty="0"/>
        </a:p>
      </dgm:t>
    </dgm:pt>
    <dgm:pt modelId="{3F5CB66E-89A7-486A-B05F-7C6F05B514A2}" type="parTrans" cxnId="{162CBE26-CE3B-48C5-8AEF-1C1DC4BC3BE7}">
      <dgm:prSet/>
      <dgm:spPr/>
      <dgm:t>
        <a:bodyPr/>
        <a:lstStyle/>
        <a:p>
          <a:endParaRPr lang="en-MT"/>
        </a:p>
      </dgm:t>
    </dgm:pt>
    <dgm:pt modelId="{47A910B8-7CC4-43EC-B237-EF4BDBA93E65}" type="sibTrans" cxnId="{162CBE26-CE3B-48C5-8AEF-1C1DC4BC3BE7}">
      <dgm:prSet/>
      <dgm:spPr/>
      <dgm:t>
        <a:bodyPr/>
        <a:lstStyle/>
        <a:p>
          <a:endParaRPr lang="en-MT"/>
        </a:p>
      </dgm:t>
    </dgm:pt>
    <dgm:pt modelId="{3A2CC234-A0F2-4D27-8A6C-4792F946528E}">
      <dgm:prSet phldrT="[Text]"/>
      <dgm:spPr/>
      <dgm:t>
        <a:bodyPr/>
        <a:lstStyle/>
        <a:p>
          <a:r>
            <a:rPr lang="en-GB" dirty="0"/>
            <a:t>Controlled</a:t>
          </a:r>
          <a:endParaRPr lang="en-MT" dirty="0"/>
        </a:p>
      </dgm:t>
    </dgm:pt>
    <dgm:pt modelId="{2AC6B8DE-39DC-4FB4-983D-1B191D4450EC}" type="parTrans" cxnId="{71864558-3C6B-45C3-B7B0-A952EC180AF2}">
      <dgm:prSet/>
      <dgm:spPr/>
      <dgm:t>
        <a:bodyPr/>
        <a:lstStyle/>
        <a:p>
          <a:endParaRPr lang="en-MT"/>
        </a:p>
      </dgm:t>
    </dgm:pt>
    <dgm:pt modelId="{176CCCA0-0493-4238-A237-EF1773BE6087}" type="sibTrans" cxnId="{71864558-3C6B-45C3-B7B0-A952EC180AF2}">
      <dgm:prSet/>
      <dgm:spPr/>
      <dgm:t>
        <a:bodyPr/>
        <a:lstStyle/>
        <a:p>
          <a:endParaRPr lang="en-MT"/>
        </a:p>
      </dgm:t>
    </dgm:pt>
    <dgm:pt modelId="{6597097A-59D0-4A0D-8597-7F5A922F9EDA}">
      <dgm:prSet phldrT="[Text]"/>
      <dgm:spPr/>
      <dgm:t>
        <a:bodyPr/>
        <a:lstStyle/>
        <a:p>
          <a:r>
            <a:rPr lang="en-GB" dirty="0"/>
            <a:t>40%</a:t>
          </a:r>
          <a:endParaRPr lang="en-MT" dirty="0"/>
        </a:p>
      </dgm:t>
    </dgm:pt>
    <dgm:pt modelId="{6B5FC797-B2CF-4B9A-9217-ADEAD2D54487}" type="parTrans" cxnId="{AA348C64-B3B2-459F-BCE4-4FC91128642D}">
      <dgm:prSet/>
      <dgm:spPr/>
      <dgm:t>
        <a:bodyPr/>
        <a:lstStyle/>
        <a:p>
          <a:endParaRPr lang="en-MT"/>
        </a:p>
      </dgm:t>
    </dgm:pt>
    <dgm:pt modelId="{7D9F8E02-0D1C-4F9A-A9A4-0BB18B0B66FA}" type="sibTrans" cxnId="{AA348C64-B3B2-459F-BCE4-4FC91128642D}">
      <dgm:prSet/>
      <dgm:spPr/>
      <dgm:t>
        <a:bodyPr/>
        <a:lstStyle/>
        <a:p>
          <a:endParaRPr lang="en-MT"/>
        </a:p>
      </dgm:t>
    </dgm:pt>
    <dgm:pt modelId="{9723AA5A-717A-4557-8334-9AF8279031CD}">
      <dgm:prSet phldrT="[Text]"/>
      <dgm:spPr/>
      <dgm:t>
        <a:bodyPr/>
        <a:lstStyle/>
        <a:p>
          <a:r>
            <a:rPr lang="en-GB" dirty="0"/>
            <a:t>Set by MATSEC</a:t>
          </a:r>
          <a:endParaRPr lang="en-MT" dirty="0"/>
        </a:p>
      </dgm:t>
    </dgm:pt>
    <dgm:pt modelId="{6274EA9C-E92B-483B-B92E-A2C5430F30BC}" type="parTrans" cxnId="{BD57A8EF-596D-441F-B881-139AFDBF8F40}">
      <dgm:prSet/>
      <dgm:spPr/>
      <dgm:t>
        <a:bodyPr/>
        <a:lstStyle/>
        <a:p>
          <a:endParaRPr lang="en-MT"/>
        </a:p>
      </dgm:t>
    </dgm:pt>
    <dgm:pt modelId="{255A151D-109F-4B65-B44F-18E7AA568673}" type="sibTrans" cxnId="{BD57A8EF-596D-441F-B881-139AFDBF8F40}">
      <dgm:prSet/>
      <dgm:spPr/>
      <dgm:t>
        <a:bodyPr/>
        <a:lstStyle/>
        <a:p>
          <a:endParaRPr lang="en-MT"/>
        </a:p>
      </dgm:t>
    </dgm:pt>
    <dgm:pt modelId="{1A242FC1-9745-4A77-968C-8B3CA74C2994}">
      <dgm:prSet phldrT="[Text]"/>
      <dgm:spPr/>
      <dgm:t>
        <a:bodyPr/>
        <a:lstStyle/>
        <a:p>
          <a:r>
            <a:rPr lang="en-GB" dirty="0"/>
            <a:t>Per unit</a:t>
          </a:r>
          <a:endParaRPr lang="en-MT" dirty="0"/>
        </a:p>
      </dgm:t>
    </dgm:pt>
    <dgm:pt modelId="{04EFFE7E-2A61-4D7E-90E0-4B409E19D1E4}" type="parTrans" cxnId="{1BE078B0-8C08-45EF-8A2B-83FCA24C1F9F}">
      <dgm:prSet/>
      <dgm:spPr/>
      <dgm:t>
        <a:bodyPr/>
        <a:lstStyle/>
        <a:p>
          <a:endParaRPr lang="en-MT"/>
        </a:p>
      </dgm:t>
    </dgm:pt>
    <dgm:pt modelId="{46DD1A6B-0273-4825-9A21-E848CF125EDB}" type="sibTrans" cxnId="{1BE078B0-8C08-45EF-8A2B-83FCA24C1F9F}">
      <dgm:prSet/>
      <dgm:spPr/>
      <dgm:t>
        <a:bodyPr/>
        <a:lstStyle/>
        <a:p>
          <a:endParaRPr lang="en-MT"/>
        </a:p>
      </dgm:t>
    </dgm:pt>
    <dgm:pt modelId="{FB30B850-8A88-46F6-B81D-0CF401AF0C09}">
      <dgm:prSet phldrT="[Text]"/>
      <dgm:spPr/>
      <dgm:t>
        <a:bodyPr/>
        <a:lstStyle/>
        <a:p>
          <a:r>
            <a:rPr lang="en-GB"/>
            <a:t>Coursework</a:t>
          </a:r>
          <a:endParaRPr lang="en-MT" dirty="0"/>
        </a:p>
      </dgm:t>
    </dgm:pt>
    <dgm:pt modelId="{FB57E319-BF2E-4041-954B-4E5585043720}" type="parTrans" cxnId="{0B8649CB-B6BA-4868-92A6-95F59AB01931}">
      <dgm:prSet/>
      <dgm:spPr/>
      <dgm:t>
        <a:bodyPr/>
        <a:lstStyle/>
        <a:p>
          <a:endParaRPr lang="en-MT"/>
        </a:p>
      </dgm:t>
    </dgm:pt>
    <dgm:pt modelId="{6B3786E2-0740-42E8-A171-77EEFFF24B5F}" type="sibTrans" cxnId="{0B8649CB-B6BA-4868-92A6-95F59AB01931}">
      <dgm:prSet/>
      <dgm:spPr/>
      <dgm:t>
        <a:bodyPr/>
        <a:lstStyle/>
        <a:p>
          <a:endParaRPr lang="en-MT"/>
        </a:p>
      </dgm:t>
    </dgm:pt>
    <dgm:pt modelId="{D3B8579F-54C4-479A-B094-2A8D63569CD1}">
      <dgm:prSet phldrT="[Text]"/>
      <dgm:spPr/>
      <dgm:t>
        <a:bodyPr/>
        <a:lstStyle/>
        <a:p>
          <a:r>
            <a:rPr lang="en-GB" dirty="0"/>
            <a:t>Per unit</a:t>
          </a:r>
          <a:endParaRPr lang="en-MT" dirty="0"/>
        </a:p>
      </dgm:t>
    </dgm:pt>
    <dgm:pt modelId="{F1903476-BE06-4633-A9FD-64AEE0C48098}" type="parTrans" cxnId="{5327541D-3D69-497A-AB4E-18FD6358F405}">
      <dgm:prSet/>
      <dgm:spPr/>
      <dgm:t>
        <a:bodyPr/>
        <a:lstStyle/>
        <a:p>
          <a:endParaRPr lang="en-MT"/>
        </a:p>
      </dgm:t>
    </dgm:pt>
    <dgm:pt modelId="{1A7F8F53-ACA9-427E-A581-A1163945BD5B}" type="sibTrans" cxnId="{5327541D-3D69-497A-AB4E-18FD6358F405}">
      <dgm:prSet/>
      <dgm:spPr/>
      <dgm:t>
        <a:bodyPr/>
        <a:lstStyle/>
        <a:p>
          <a:endParaRPr lang="en-MT"/>
        </a:p>
      </dgm:t>
    </dgm:pt>
    <dgm:pt modelId="{8B178C98-0CAA-4EBC-A4D2-89716E70AA02}">
      <dgm:prSet phldrT="[Text]"/>
      <dgm:spPr/>
      <dgm:t>
        <a:bodyPr/>
        <a:lstStyle/>
        <a:p>
          <a:r>
            <a:rPr lang="en-GB" dirty="0"/>
            <a:t>Only in year 11</a:t>
          </a:r>
          <a:endParaRPr lang="en-MT" dirty="0"/>
        </a:p>
      </dgm:t>
    </dgm:pt>
    <dgm:pt modelId="{924CF120-6231-4BE8-A54E-BCB48A398AAD}" type="parTrans" cxnId="{51BE4A05-9C9F-4830-8322-8A0F92B96EE7}">
      <dgm:prSet/>
      <dgm:spPr/>
      <dgm:t>
        <a:bodyPr/>
        <a:lstStyle/>
        <a:p>
          <a:endParaRPr lang="en-MT"/>
        </a:p>
      </dgm:t>
    </dgm:pt>
    <dgm:pt modelId="{0DE8293E-788D-448C-AF02-C4C3D41E88DF}" type="sibTrans" cxnId="{51BE4A05-9C9F-4830-8322-8A0F92B96EE7}">
      <dgm:prSet/>
      <dgm:spPr/>
      <dgm:t>
        <a:bodyPr/>
        <a:lstStyle/>
        <a:p>
          <a:endParaRPr lang="en-MT"/>
        </a:p>
      </dgm:t>
    </dgm:pt>
    <dgm:pt modelId="{673882EE-330D-4F42-A81D-5BEBDA9C9FAC}" type="pres">
      <dgm:prSet presAssocID="{BB4FF00B-8ACE-45A2-9F17-143257AD8B0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7AA48D6-8FD5-45C2-B6AD-E991A59867E8}" type="pres">
      <dgm:prSet presAssocID="{6910F589-083A-4A12-A546-8EEBEDFF6B56}" presName="hierRoot1" presStyleCnt="0">
        <dgm:presLayoutVars>
          <dgm:hierBranch val="init"/>
        </dgm:presLayoutVars>
      </dgm:prSet>
      <dgm:spPr/>
    </dgm:pt>
    <dgm:pt modelId="{DAB7A56A-1A8D-4610-9210-A2D6745CB580}" type="pres">
      <dgm:prSet presAssocID="{6910F589-083A-4A12-A546-8EEBEDFF6B56}" presName="rootComposite1" presStyleCnt="0"/>
      <dgm:spPr/>
    </dgm:pt>
    <dgm:pt modelId="{C3E84FED-9E63-49C3-8925-B46EDFD0BAAD}" type="pres">
      <dgm:prSet presAssocID="{6910F589-083A-4A12-A546-8EEBEDFF6B56}" presName="rootText1" presStyleLbl="node0" presStyleIdx="0" presStyleCnt="1">
        <dgm:presLayoutVars>
          <dgm:chPref val="3"/>
        </dgm:presLayoutVars>
      </dgm:prSet>
      <dgm:spPr/>
    </dgm:pt>
    <dgm:pt modelId="{2A6DCE2A-685C-420C-AE00-EBAB36102475}" type="pres">
      <dgm:prSet presAssocID="{6910F589-083A-4A12-A546-8EEBEDFF6B56}" presName="rootConnector1" presStyleLbl="node1" presStyleIdx="0" presStyleCnt="0"/>
      <dgm:spPr/>
    </dgm:pt>
    <dgm:pt modelId="{742DE557-BE63-488D-A6FD-4402FFD1CC06}" type="pres">
      <dgm:prSet presAssocID="{6910F589-083A-4A12-A546-8EEBEDFF6B56}" presName="hierChild2" presStyleCnt="0"/>
      <dgm:spPr/>
    </dgm:pt>
    <dgm:pt modelId="{DFFA6C54-4F2F-4DF0-9CF9-61EAE171BA5A}" type="pres">
      <dgm:prSet presAssocID="{695B4155-04DF-4275-A0DA-86551F8F05DE}" presName="Name37" presStyleLbl="parChTrans1D2" presStyleIdx="0" presStyleCnt="3"/>
      <dgm:spPr/>
    </dgm:pt>
    <dgm:pt modelId="{F68B9832-6871-4188-A040-DE6CFE1863A2}" type="pres">
      <dgm:prSet presAssocID="{48204DF8-91DB-4EBE-BD8B-538A7C757D3D}" presName="hierRoot2" presStyleCnt="0">
        <dgm:presLayoutVars>
          <dgm:hierBranch val="init"/>
        </dgm:presLayoutVars>
      </dgm:prSet>
      <dgm:spPr/>
    </dgm:pt>
    <dgm:pt modelId="{E7E14573-D3E9-4D8D-B5D9-646AE24A3424}" type="pres">
      <dgm:prSet presAssocID="{48204DF8-91DB-4EBE-BD8B-538A7C757D3D}" presName="rootComposite" presStyleCnt="0"/>
      <dgm:spPr/>
    </dgm:pt>
    <dgm:pt modelId="{C78CA1B1-2C01-4C65-B3FC-09708124C14C}" type="pres">
      <dgm:prSet presAssocID="{48204DF8-91DB-4EBE-BD8B-538A7C757D3D}" presName="rootText" presStyleLbl="node2" presStyleIdx="0" presStyleCnt="3">
        <dgm:presLayoutVars>
          <dgm:chPref val="3"/>
        </dgm:presLayoutVars>
      </dgm:prSet>
      <dgm:spPr/>
    </dgm:pt>
    <dgm:pt modelId="{D1E65052-D5A7-454B-9C68-FBB59B14E041}" type="pres">
      <dgm:prSet presAssocID="{48204DF8-91DB-4EBE-BD8B-538A7C757D3D}" presName="rootConnector" presStyleLbl="node2" presStyleIdx="0" presStyleCnt="3"/>
      <dgm:spPr/>
    </dgm:pt>
    <dgm:pt modelId="{176B705B-F7A0-4352-A58B-B4119B0C9B2E}" type="pres">
      <dgm:prSet presAssocID="{48204DF8-91DB-4EBE-BD8B-538A7C757D3D}" presName="hierChild4" presStyleCnt="0"/>
      <dgm:spPr/>
    </dgm:pt>
    <dgm:pt modelId="{F8468514-BB95-42D2-9D3E-EF1D3212CB4B}" type="pres">
      <dgm:prSet presAssocID="{508DEEF3-1859-40C3-9567-179E3F1EE89B}" presName="Name37" presStyleLbl="parChTrans1D3" presStyleIdx="0" presStyleCnt="9"/>
      <dgm:spPr/>
    </dgm:pt>
    <dgm:pt modelId="{39FB5AC4-EB6A-443C-9535-B1A7F54B44D2}" type="pres">
      <dgm:prSet presAssocID="{3550E21F-EDD5-4675-84BE-DA10F10D7E4D}" presName="hierRoot2" presStyleCnt="0">
        <dgm:presLayoutVars>
          <dgm:hierBranch val="init"/>
        </dgm:presLayoutVars>
      </dgm:prSet>
      <dgm:spPr/>
    </dgm:pt>
    <dgm:pt modelId="{66372963-3641-4E68-8FCD-11D71D076054}" type="pres">
      <dgm:prSet presAssocID="{3550E21F-EDD5-4675-84BE-DA10F10D7E4D}" presName="rootComposite" presStyleCnt="0"/>
      <dgm:spPr/>
    </dgm:pt>
    <dgm:pt modelId="{4F2A0CBD-D82C-404A-82FB-5145E3539DDA}" type="pres">
      <dgm:prSet presAssocID="{3550E21F-EDD5-4675-84BE-DA10F10D7E4D}" presName="rootText" presStyleLbl="node3" presStyleIdx="0" presStyleCnt="9">
        <dgm:presLayoutVars>
          <dgm:chPref val="3"/>
        </dgm:presLayoutVars>
      </dgm:prSet>
      <dgm:spPr/>
    </dgm:pt>
    <dgm:pt modelId="{C5F41829-16D7-4619-907A-66C0B3EA1843}" type="pres">
      <dgm:prSet presAssocID="{3550E21F-EDD5-4675-84BE-DA10F10D7E4D}" presName="rootConnector" presStyleLbl="node3" presStyleIdx="0" presStyleCnt="9"/>
      <dgm:spPr/>
    </dgm:pt>
    <dgm:pt modelId="{11E50977-2AC1-4A21-A462-378A5E105D6F}" type="pres">
      <dgm:prSet presAssocID="{3550E21F-EDD5-4675-84BE-DA10F10D7E4D}" presName="hierChild4" presStyleCnt="0"/>
      <dgm:spPr/>
    </dgm:pt>
    <dgm:pt modelId="{7DDA281C-7B75-467E-8593-BF0D984065CB}" type="pres">
      <dgm:prSet presAssocID="{3550E21F-EDD5-4675-84BE-DA10F10D7E4D}" presName="hierChild5" presStyleCnt="0"/>
      <dgm:spPr/>
    </dgm:pt>
    <dgm:pt modelId="{0F670507-F032-494D-885A-ACED7DC9E399}" type="pres">
      <dgm:prSet presAssocID="{04EFFE7E-2A61-4D7E-90E0-4B409E19D1E4}" presName="Name37" presStyleLbl="parChTrans1D3" presStyleIdx="1" presStyleCnt="9"/>
      <dgm:spPr/>
    </dgm:pt>
    <dgm:pt modelId="{BF22B4FC-411D-4762-992B-4066E04C1E3D}" type="pres">
      <dgm:prSet presAssocID="{1A242FC1-9745-4A77-968C-8B3CA74C2994}" presName="hierRoot2" presStyleCnt="0">
        <dgm:presLayoutVars>
          <dgm:hierBranch val="init"/>
        </dgm:presLayoutVars>
      </dgm:prSet>
      <dgm:spPr/>
    </dgm:pt>
    <dgm:pt modelId="{B28A06D2-D1B1-470F-B2B7-F98881EC1412}" type="pres">
      <dgm:prSet presAssocID="{1A242FC1-9745-4A77-968C-8B3CA74C2994}" presName="rootComposite" presStyleCnt="0"/>
      <dgm:spPr/>
    </dgm:pt>
    <dgm:pt modelId="{F0EABAEC-97D9-4DAF-B24A-39CDB0C6FF3E}" type="pres">
      <dgm:prSet presAssocID="{1A242FC1-9745-4A77-968C-8B3CA74C2994}" presName="rootText" presStyleLbl="node3" presStyleIdx="1" presStyleCnt="9">
        <dgm:presLayoutVars>
          <dgm:chPref val="3"/>
        </dgm:presLayoutVars>
      </dgm:prSet>
      <dgm:spPr/>
    </dgm:pt>
    <dgm:pt modelId="{168D72FE-531C-42CF-B5D1-91749CC871A9}" type="pres">
      <dgm:prSet presAssocID="{1A242FC1-9745-4A77-968C-8B3CA74C2994}" presName="rootConnector" presStyleLbl="node3" presStyleIdx="1" presStyleCnt="9"/>
      <dgm:spPr/>
    </dgm:pt>
    <dgm:pt modelId="{E94AF906-6DF7-4D48-9706-19C3905AF712}" type="pres">
      <dgm:prSet presAssocID="{1A242FC1-9745-4A77-968C-8B3CA74C2994}" presName="hierChild4" presStyleCnt="0"/>
      <dgm:spPr/>
    </dgm:pt>
    <dgm:pt modelId="{D650F712-5B84-46CA-9802-9918DC7DD441}" type="pres">
      <dgm:prSet presAssocID="{1A242FC1-9745-4A77-968C-8B3CA74C2994}" presName="hierChild5" presStyleCnt="0"/>
      <dgm:spPr/>
    </dgm:pt>
    <dgm:pt modelId="{2DE7A72B-C1FD-41F3-9871-15998F68E802}" type="pres">
      <dgm:prSet presAssocID="{6A1746BF-AB1E-4C82-9F8D-31A131C63206}" presName="Name37" presStyleLbl="parChTrans1D3" presStyleIdx="2" presStyleCnt="9"/>
      <dgm:spPr/>
    </dgm:pt>
    <dgm:pt modelId="{F4F5B89B-F9C3-42FE-B31D-90FD5C8FFE60}" type="pres">
      <dgm:prSet presAssocID="{DC74A58D-8A93-4820-B67E-4AF136958276}" presName="hierRoot2" presStyleCnt="0">
        <dgm:presLayoutVars>
          <dgm:hierBranch val="init"/>
        </dgm:presLayoutVars>
      </dgm:prSet>
      <dgm:spPr/>
    </dgm:pt>
    <dgm:pt modelId="{761DA7C7-CD55-4FD9-897C-A12FABD90DDD}" type="pres">
      <dgm:prSet presAssocID="{DC74A58D-8A93-4820-B67E-4AF136958276}" presName="rootComposite" presStyleCnt="0"/>
      <dgm:spPr/>
    </dgm:pt>
    <dgm:pt modelId="{38A9C1F7-B979-4791-BC3A-67B1BDEF47FD}" type="pres">
      <dgm:prSet presAssocID="{DC74A58D-8A93-4820-B67E-4AF136958276}" presName="rootText" presStyleLbl="node3" presStyleIdx="2" presStyleCnt="9">
        <dgm:presLayoutVars>
          <dgm:chPref val="3"/>
        </dgm:presLayoutVars>
      </dgm:prSet>
      <dgm:spPr/>
    </dgm:pt>
    <dgm:pt modelId="{65F1EF9A-F50C-4E7B-94A1-5FEE7A128A51}" type="pres">
      <dgm:prSet presAssocID="{DC74A58D-8A93-4820-B67E-4AF136958276}" presName="rootConnector" presStyleLbl="node3" presStyleIdx="2" presStyleCnt="9"/>
      <dgm:spPr/>
    </dgm:pt>
    <dgm:pt modelId="{FC0AB223-4A3E-4D79-95E2-416816908960}" type="pres">
      <dgm:prSet presAssocID="{DC74A58D-8A93-4820-B67E-4AF136958276}" presName="hierChild4" presStyleCnt="0"/>
      <dgm:spPr/>
    </dgm:pt>
    <dgm:pt modelId="{472144A2-5FCD-437E-813D-7EEC670ED4DA}" type="pres">
      <dgm:prSet presAssocID="{DC74A58D-8A93-4820-B67E-4AF136958276}" presName="hierChild5" presStyleCnt="0"/>
      <dgm:spPr/>
    </dgm:pt>
    <dgm:pt modelId="{416BFC53-C11D-43E6-8FD2-40945DEAE722}" type="pres">
      <dgm:prSet presAssocID="{48204DF8-91DB-4EBE-BD8B-538A7C757D3D}" presName="hierChild5" presStyleCnt="0"/>
      <dgm:spPr/>
    </dgm:pt>
    <dgm:pt modelId="{3C75738D-E26F-4132-8F8F-A8A7E82C3666}" type="pres">
      <dgm:prSet presAssocID="{FB57E319-BF2E-4041-954B-4E5585043720}" presName="Name37" presStyleLbl="parChTrans1D2" presStyleIdx="1" presStyleCnt="3"/>
      <dgm:spPr/>
    </dgm:pt>
    <dgm:pt modelId="{D75F8777-0D5E-4E2E-9A35-14AC58E133C8}" type="pres">
      <dgm:prSet presAssocID="{FB30B850-8A88-46F6-B81D-0CF401AF0C09}" presName="hierRoot2" presStyleCnt="0">
        <dgm:presLayoutVars>
          <dgm:hierBranch val="init"/>
        </dgm:presLayoutVars>
      </dgm:prSet>
      <dgm:spPr/>
    </dgm:pt>
    <dgm:pt modelId="{5CBDF46B-9897-4BC5-BC8D-1823AD508BCA}" type="pres">
      <dgm:prSet presAssocID="{FB30B850-8A88-46F6-B81D-0CF401AF0C09}" presName="rootComposite" presStyleCnt="0"/>
      <dgm:spPr/>
    </dgm:pt>
    <dgm:pt modelId="{5F6DDCAD-FF98-4E4E-8901-739E67D401C0}" type="pres">
      <dgm:prSet presAssocID="{FB30B850-8A88-46F6-B81D-0CF401AF0C09}" presName="rootText" presStyleLbl="node2" presStyleIdx="1" presStyleCnt="3">
        <dgm:presLayoutVars>
          <dgm:chPref val="3"/>
        </dgm:presLayoutVars>
      </dgm:prSet>
      <dgm:spPr/>
    </dgm:pt>
    <dgm:pt modelId="{6C925138-D8A1-4C89-9D15-DA5EA5B6832E}" type="pres">
      <dgm:prSet presAssocID="{FB30B850-8A88-46F6-B81D-0CF401AF0C09}" presName="rootConnector" presStyleLbl="node2" presStyleIdx="1" presStyleCnt="3"/>
      <dgm:spPr/>
    </dgm:pt>
    <dgm:pt modelId="{B9F4B5FE-2B0B-417A-8569-4B9F8D4593A4}" type="pres">
      <dgm:prSet presAssocID="{FB30B850-8A88-46F6-B81D-0CF401AF0C09}" presName="hierChild4" presStyleCnt="0"/>
      <dgm:spPr/>
    </dgm:pt>
    <dgm:pt modelId="{528E8539-579D-4E6E-8210-C6A32D9CBB00}" type="pres">
      <dgm:prSet presAssocID="{7B33EE0B-7583-446E-B809-DA175428F75F}" presName="Name37" presStyleLbl="parChTrans1D3" presStyleIdx="3" presStyleCnt="9"/>
      <dgm:spPr/>
    </dgm:pt>
    <dgm:pt modelId="{C5278C00-E5BF-4E5F-B10D-876E8C20467D}" type="pres">
      <dgm:prSet presAssocID="{F2FEA207-6FD2-47CD-BE32-067E49749803}" presName="hierRoot2" presStyleCnt="0">
        <dgm:presLayoutVars>
          <dgm:hierBranch val="init"/>
        </dgm:presLayoutVars>
      </dgm:prSet>
      <dgm:spPr/>
    </dgm:pt>
    <dgm:pt modelId="{0A996BEA-EC10-434E-847F-928A345C25B5}" type="pres">
      <dgm:prSet presAssocID="{F2FEA207-6FD2-47CD-BE32-067E49749803}" presName="rootComposite" presStyleCnt="0"/>
      <dgm:spPr/>
    </dgm:pt>
    <dgm:pt modelId="{91535013-579E-4BF3-BA09-2239D867406D}" type="pres">
      <dgm:prSet presAssocID="{F2FEA207-6FD2-47CD-BE32-067E49749803}" presName="rootText" presStyleLbl="node3" presStyleIdx="3" presStyleCnt="9">
        <dgm:presLayoutVars>
          <dgm:chPref val="3"/>
        </dgm:presLayoutVars>
      </dgm:prSet>
      <dgm:spPr/>
    </dgm:pt>
    <dgm:pt modelId="{A3BB2F3B-26AE-4F3A-87B8-5DD4153E0266}" type="pres">
      <dgm:prSet presAssocID="{F2FEA207-6FD2-47CD-BE32-067E49749803}" presName="rootConnector" presStyleLbl="node3" presStyleIdx="3" presStyleCnt="9"/>
      <dgm:spPr/>
    </dgm:pt>
    <dgm:pt modelId="{AA361A79-2637-4377-BBFE-08AD5DE0EF99}" type="pres">
      <dgm:prSet presAssocID="{F2FEA207-6FD2-47CD-BE32-067E49749803}" presName="hierChild4" presStyleCnt="0"/>
      <dgm:spPr/>
    </dgm:pt>
    <dgm:pt modelId="{D3671452-D7B2-4C7C-AA0F-5AA4BFA722FA}" type="pres">
      <dgm:prSet presAssocID="{F2FEA207-6FD2-47CD-BE32-067E49749803}" presName="hierChild5" presStyleCnt="0"/>
      <dgm:spPr/>
    </dgm:pt>
    <dgm:pt modelId="{3F89AB50-5C82-4219-AB92-63A2CD785200}" type="pres">
      <dgm:prSet presAssocID="{F1903476-BE06-4633-A9FD-64AEE0C48098}" presName="Name37" presStyleLbl="parChTrans1D3" presStyleIdx="4" presStyleCnt="9"/>
      <dgm:spPr/>
    </dgm:pt>
    <dgm:pt modelId="{DB7FE960-7F32-4A05-9B37-2F7C23657EA5}" type="pres">
      <dgm:prSet presAssocID="{D3B8579F-54C4-479A-B094-2A8D63569CD1}" presName="hierRoot2" presStyleCnt="0">
        <dgm:presLayoutVars>
          <dgm:hierBranch val="init"/>
        </dgm:presLayoutVars>
      </dgm:prSet>
      <dgm:spPr/>
    </dgm:pt>
    <dgm:pt modelId="{3F757494-D5A2-4F9F-B00C-33CAD3FAD717}" type="pres">
      <dgm:prSet presAssocID="{D3B8579F-54C4-479A-B094-2A8D63569CD1}" presName="rootComposite" presStyleCnt="0"/>
      <dgm:spPr/>
    </dgm:pt>
    <dgm:pt modelId="{EF5B9EBC-89A3-4E9D-9AE6-F5348D6474CB}" type="pres">
      <dgm:prSet presAssocID="{D3B8579F-54C4-479A-B094-2A8D63569CD1}" presName="rootText" presStyleLbl="node3" presStyleIdx="4" presStyleCnt="9">
        <dgm:presLayoutVars>
          <dgm:chPref val="3"/>
        </dgm:presLayoutVars>
      </dgm:prSet>
      <dgm:spPr/>
    </dgm:pt>
    <dgm:pt modelId="{5BE1F3E2-B323-4B8D-99CE-D27ACA1FA896}" type="pres">
      <dgm:prSet presAssocID="{D3B8579F-54C4-479A-B094-2A8D63569CD1}" presName="rootConnector" presStyleLbl="node3" presStyleIdx="4" presStyleCnt="9"/>
      <dgm:spPr/>
    </dgm:pt>
    <dgm:pt modelId="{1D7CE6B5-8DF2-4A68-9E84-AB4A55A0DC60}" type="pres">
      <dgm:prSet presAssocID="{D3B8579F-54C4-479A-B094-2A8D63569CD1}" presName="hierChild4" presStyleCnt="0"/>
      <dgm:spPr/>
    </dgm:pt>
    <dgm:pt modelId="{D7AAAC77-FD9C-496E-AEFC-D2679AD1F3F1}" type="pres">
      <dgm:prSet presAssocID="{D3B8579F-54C4-479A-B094-2A8D63569CD1}" presName="hierChild5" presStyleCnt="0"/>
      <dgm:spPr/>
    </dgm:pt>
    <dgm:pt modelId="{899932BB-82FA-4AD3-8E32-4CDA6641DC33}" type="pres">
      <dgm:prSet presAssocID="{3F5CB66E-89A7-486A-B05F-7C6F05B514A2}" presName="Name37" presStyleLbl="parChTrans1D3" presStyleIdx="5" presStyleCnt="9"/>
      <dgm:spPr/>
    </dgm:pt>
    <dgm:pt modelId="{650C9FE0-112A-4E9E-A4E4-16C81804CA9E}" type="pres">
      <dgm:prSet presAssocID="{0085533C-7EAF-4334-A844-80B29366E6FE}" presName="hierRoot2" presStyleCnt="0">
        <dgm:presLayoutVars>
          <dgm:hierBranch val="init"/>
        </dgm:presLayoutVars>
      </dgm:prSet>
      <dgm:spPr/>
    </dgm:pt>
    <dgm:pt modelId="{91281799-4E0C-440E-BBAA-9DD5E283609B}" type="pres">
      <dgm:prSet presAssocID="{0085533C-7EAF-4334-A844-80B29366E6FE}" presName="rootComposite" presStyleCnt="0"/>
      <dgm:spPr/>
    </dgm:pt>
    <dgm:pt modelId="{9B8E3CAA-184E-4275-B808-FB36AA3EC70C}" type="pres">
      <dgm:prSet presAssocID="{0085533C-7EAF-4334-A844-80B29366E6FE}" presName="rootText" presStyleLbl="node3" presStyleIdx="5" presStyleCnt="9">
        <dgm:presLayoutVars>
          <dgm:chPref val="3"/>
        </dgm:presLayoutVars>
      </dgm:prSet>
      <dgm:spPr/>
    </dgm:pt>
    <dgm:pt modelId="{8D6F14BC-1B8F-4008-A6BF-B951B4DE303A}" type="pres">
      <dgm:prSet presAssocID="{0085533C-7EAF-4334-A844-80B29366E6FE}" presName="rootConnector" presStyleLbl="node3" presStyleIdx="5" presStyleCnt="9"/>
      <dgm:spPr/>
    </dgm:pt>
    <dgm:pt modelId="{05BC87C3-2135-41A2-883C-F35A622827AC}" type="pres">
      <dgm:prSet presAssocID="{0085533C-7EAF-4334-A844-80B29366E6FE}" presName="hierChild4" presStyleCnt="0"/>
      <dgm:spPr/>
    </dgm:pt>
    <dgm:pt modelId="{EA45C62F-EDA6-4692-927E-B4619B165496}" type="pres">
      <dgm:prSet presAssocID="{0085533C-7EAF-4334-A844-80B29366E6FE}" presName="hierChild5" presStyleCnt="0"/>
      <dgm:spPr/>
    </dgm:pt>
    <dgm:pt modelId="{88CEA011-251F-4D54-9E65-A1797CA4863D}" type="pres">
      <dgm:prSet presAssocID="{FB30B850-8A88-46F6-B81D-0CF401AF0C09}" presName="hierChild5" presStyleCnt="0"/>
      <dgm:spPr/>
    </dgm:pt>
    <dgm:pt modelId="{0F9070EF-8DCD-4299-ADB5-B64A560D698D}" type="pres">
      <dgm:prSet presAssocID="{2AC6B8DE-39DC-4FB4-983D-1B191D4450EC}" presName="Name37" presStyleLbl="parChTrans1D2" presStyleIdx="2" presStyleCnt="3"/>
      <dgm:spPr/>
    </dgm:pt>
    <dgm:pt modelId="{60E80721-3DE5-4AF3-8A3D-FAADD7D98092}" type="pres">
      <dgm:prSet presAssocID="{3A2CC234-A0F2-4D27-8A6C-4792F946528E}" presName="hierRoot2" presStyleCnt="0">
        <dgm:presLayoutVars>
          <dgm:hierBranch val="init"/>
        </dgm:presLayoutVars>
      </dgm:prSet>
      <dgm:spPr/>
    </dgm:pt>
    <dgm:pt modelId="{0045D752-0179-4C46-96A4-480F146187EE}" type="pres">
      <dgm:prSet presAssocID="{3A2CC234-A0F2-4D27-8A6C-4792F946528E}" presName="rootComposite" presStyleCnt="0"/>
      <dgm:spPr/>
    </dgm:pt>
    <dgm:pt modelId="{74E1A327-A4D0-4D23-9A96-6E47ADD23E31}" type="pres">
      <dgm:prSet presAssocID="{3A2CC234-A0F2-4D27-8A6C-4792F946528E}" presName="rootText" presStyleLbl="node2" presStyleIdx="2" presStyleCnt="3">
        <dgm:presLayoutVars>
          <dgm:chPref val="3"/>
        </dgm:presLayoutVars>
      </dgm:prSet>
      <dgm:spPr/>
    </dgm:pt>
    <dgm:pt modelId="{B7D64688-3885-43DD-B643-E41317453C2F}" type="pres">
      <dgm:prSet presAssocID="{3A2CC234-A0F2-4D27-8A6C-4792F946528E}" presName="rootConnector" presStyleLbl="node2" presStyleIdx="2" presStyleCnt="3"/>
      <dgm:spPr/>
    </dgm:pt>
    <dgm:pt modelId="{08FA1BD7-020C-4C0A-A8BF-3DFD5F184806}" type="pres">
      <dgm:prSet presAssocID="{3A2CC234-A0F2-4D27-8A6C-4792F946528E}" presName="hierChild4" presStyleCnt="0"/>
      <dgm:spPr/>
    </dgm:pt>
    <dgm:pt modelId="{156EA55F-0919-4315-A594-0C16DC9702ED}" type="pres">
      <dgm:prSet presAssocID="{6B5FC797-B2CF-4B9A-9217-ADEAD2D54487}" presName="Name37" presStyleLbl="parChTrans1D3" presStyleIdx="6" presStyleCnt="9"/>
      <dgm:spPr/>
    </dgm:pt>
    <dgm:pt modelId="{06645DC0-E7CF-42E1-8E49-898E1797A45D}" type="pres">
      <dgm:prSet presAssocID="{6597097A-59D0-4A0D-8597-7F5A922F9EDA}" presName="hierRoot2" presStyleCnt="0">
        <dgm:presLayoutVars>
          <dgm:hierBranch val="init"/>
        </dgm:presLayoutVars>
      </dgm:prSet>
      <dgm:spPr/>
    </dgm:pt>
    <dgm:pt modelId="{AC2D0E96-4877-4082-B3B7-26431263E0C9}" type="pres">
      <dgm:prSet presAssocID="{6597097A-59D0-4A0D-8597-7F5A922F9EDA}" presName="rootComposite" presStyleCnt="0"/>
      <dgm:spPr/>
    </dgm:pt>
    <dgm:pt modelId="{CD25E991-4C87-4C00-B921-367A31CEC141}" type="pres">
      <dgm:prSet presAssocID="{6597097A-59D0-4A0D-8597-7F5A922F9EDA}" presName="rootText" presStyleLbl="node3" presStyleIdx="6" presStyleCnt="9">
        <dgm:presLayoutVars>
          <dgm:chPref val="3"/>
        </dgm:presLayoutVars>
      </dgm:prSet>
      <dgm:spPr/>
    </dgm:pt>
    <dgm:pt modelId="{8A738A8C-4362-48B0-8A11-BFE9B47F4090}" type="pres">
      <dgm:prSet presAssocID="{6597097A-59D0-4A0D-8597-7F5A922F9EDA}" presName="rootConnector" presStyleLbl="node3" presStyleIdx="6" presStyleCnt="9"/>
      <dgm:spPr/>
    </dgm:pt>
    <dgm:pt modelId="{315BE191-5B2C-4E53-A291-A1897A384EE6}" type="pres">
      <dgm:prSet presAssocID="{6597097A-59D0-4A0D-8597-7F5A922F9EDA}" presName="hierChild4" presStyleCnt="0"/>
      <dgm:spPr/>
    </dgm:pt>
    <dgm:pt modelId="{D0076859-39BA-422B-AA1B-135667621667}" type="pres">
      <dgm:prSet presAssocID="{6597097A-59D0-4A0D-8597-7F5A922F9EDA}" presName="hierChild5" presStyleCnt="0"/>
      <dgm:spPr/>
    </dgm:pt>
    <dgm:pt modelId="{A0CB470A-31CD-4DDC-AE0C-849B4E893CEA}" type="pres">
      <dgm:prSet presAssocID="{924CF120-6231-4BE8-A54E-BCB48A398AAD}" presName="Name37" presStyleLbl="parChTrans1D3" presStyleIdx="7" presStyleCnt="9"/>
      <dgm:spPr/>
    </dgm:pt>
    <dgm:pt modelId="{8BD53D7D-52AB-4218-92EC-85F6A032CD16}" type="pres">
      <dgm:prSet presAssocID="{8B178C98-0CAA-4EBC-A4D2-89716E70AA02}" presName="hierRoot2" presStyleCnt="0">
        <dgm:presLayoutVars>
          <dgm:hierBranch val="init"/>
        </dgm:presLayoutVars>
      </dgm:prSet>
      <dgm:spPr/>
    </dgm:pt>
    <dgm:pt modelId="{B73FFA21-6DA9-4909-95B0-3288749ED14E}" type="pres">
      <dgm:prSet presAssocID="{8B178C98-0CAA-4EBC-A4D2-89716E70AA02}" presName="rootComposite" presStyleCnt="0"/>
      <dgm:spPr/>
    </dgm:pt>
    <dgm:pt modelId="{E5026D38-AECA-45EE-B56F-8C04AF17F193}" type="pres">
      <dgm:prSet presAssocID="{8B178C98-0CAA-4EBC-A4D2-89716E70AA02}" presName="rootText" presStyleLbl="node3" presStyleIdx="7" presStyleCnt="9">
        <dgm:presLayoutVars>
          <dgm:chPref val="3"/>
        </dgm:presLayoutVars>
      </dgm:prSet>
      <dgm:spPr/>
    </dgm:pt>
    <dgm:pt modelId="{CAE4ACF5-EAD5-4A6E-9AB4-D4F69A727B11}" type="pres">
      <dgm:prSet presAssocID="{8B178C98-0CAA-4EBC-A4D2-89716E70AA02}" presName="rootConnector" presStyleLbl="node3" presStyleIdx="7" presStyleCnt="9"/>
      <dgm:spPr/>
    </dgm:pt>
    <dgm:pt modelId="{60A0D635-2521-478D-80E6-CE11372DD9CC}" type="pres">
      <dgm:prSet presAssocID="{8B178C98-0CAA-4EBC-A4D2-89716E70AA02}" presName="hierChild4" presStyleCnt="0"/>
      <dgm:spPr/>
    </dgm:pt>
    <dgm:pt modelId="{06E952E8-886E-4019-82A0-AD7473ACDB27}" type="pres">
      <dgm:prSet presAssocID="{8B178C98-0CAA-4EBC-A4D2-89716E70AA02}" presName="hierChild5" presStyleCnt="0"/>
      <dgm:spPr/>
    </dgm:pt>
    <dgm:pt modelId="{3FD9280B-C44E-4F71-B032-2265D8605003}" type="pres">
      <dgm:prSet presAssocID="{6274EA9C-E92B-483B-B92E-A2C5430F30BC}" presName="Name37" presStyleLbl="parChTrans1D3" presStyleIdx="8" presStyleCnt="9"/>
      <dgm:spPr/>
    </dgm:pt>
    <dgm:pt modelId="{93C5223B-664B-4388-9125-C95AF6D3B122}" type="pres">
      <dgm:prSet presAssocID="{9723AA5A-717A-4557-8334-9AF8279031CD}" presName="hierRoot2" presStyleCnt="0">
        <dgm:presLayoutVars>
          <dgm:hierBranch val="init"/>
        </dgm:presLayoutVars>
      </dgm:prSet>
      <dgm:spPr/>
    </dgm:pt>
    <dgm:pt modelId="{83C08A41-0553-495A-A313-776EC7026E04}" type="pres">
      <dgm:prSet presAssocID="{9723AA5A-717A-4557-8334-9AF8279031CD}" presName="rootComposite" presStyleCnt="0"/>
      <dgm:spPr/>
    </dgm:pt>
    <dgm:pt modelId="{68E00398-43DA-4557-9DD6-2FA9A20D6D38}" type="pres">
      <dgm:prSet presAssocID="{9723AA5A-717A-4557-8334-9AF8279031CD}" presName="rootText" presStyleLbl="node3" presStyleIdx="8" presStyleCnt="9">
        <dgm:presLayoutVars>
          <dgm:chPref val="3"/>
        </dgm:presLayoutVars>
      </dgm:prSet>
      <dgm:spPr/>
    </dgm:pt>
    <dgm:pt modelId="{C981BB6C-B796-4971-AFD5-862B829DAA78}" type="pres">
      <dgm:prSet presAssocID="{9723AA5A-717A-4557-8334-9AF8279031CD}" presName="rootConnector" presStyleLbl="node3" presStyleIdx="8" presStyleCnt="9"/>
      <dgm:spPr/>
    </dgm:pt>
    <dgm:pt modelId="{86B872B5-7C05-44F5-8195-9539A51AF481}" type="pres">
      <dgm:prSet presAssocID="{9723AA5A-717A-4557-8334-9AF8279031CD}" presName="hierChild4" presStyleCnt="0"/>
      <dgm:spPr/>
    </dgm:pt>
    <dgm:pt modelId="{1F297A5E-F91F-4425-8406-01807B933581}" type="pres">
      <dgm:prSet presAssocID="{9723AA5A-717A-4557-8334-9AF8279031CD}" presName="hierChild5" presStyleCnt="0"/>
      <dgm:spPr/>
    </dgm:pt>
    <dgm:pt modelId="{E6374FF4-5913-45E9-A963-909129571C06}" type="pres">
      <dgm:prSet presAssocID="{3A2CC234-A0F2-4D27-8A6C-4792F946528E}" presName="hierChild5" presStyleCnt="0"/>
      <dgm:spPr/>
    </dgm:pt>
    <dgm:pt modelId="{5EACDB8A-3AE0-455D-9A60-ECC4F95C7C5C}" type="pres">
      <dgm:prSet presAssocID="{6910F589-083A-4A12-A546-8EEBEDFF6B56}" presName="hierChild3" presStyleCnt="0"/>
      <dgm:spPr/>
    </dgm:pt>
  </dgm:ptLst>
  <dgm:cxnLst>
    <dgm:cxn modelId="{51BE4A05-9C9F-4830-8322-8A0F92B96EE7}" srcId="{3A2CC234-A0F2-4D27-8A6C-4792F946528E}" destId="{8B178C98-0CAA-4EBC-A4D2-89716E70AA02}" srcOrd="1" destOrd="0" parTransId="{924CF120-6231-4BE8-A54E-BCB48A398AAD}" sibTransId="{0DE8293E-788D-448C-AF02-C4C3D41E88DF}"/>
    <dgm:cxn modelId="{DC067D05-2FCD-4324-8D4A-ECA6D729A6A8}" type="presOf" srcId="{F2FEA207-6FD2-47CD-BE32-067E49749803}" destId="{91535013-579E-4BF3-BA09-2239D867406D}" srcOrd="0" destOrd="0" presId="urn:microsoft.com/office/officeart/2005/8/layout/orgChart1"/>
    <dgm:cxn modelId="{14CF5D08-CF42-44E0-AC54-17DAA9DEF300}" type="presOf" srcId="{FB30B850-8A88-46F6-B81D-0CF401AF0C09}" destId="{5F6DDCAD-FF98-4E4E-8901-739E67D401C0}" srcOrd="0" destOrd="0" presId="urn:microsoft.com/office/officeart/2005/8/layout/orgChart1"/>
    <dgm:cxn modelId="{045CC309-EA18-4175-8FEA-17EBADAD7602}" type="presOf" srcId="{DC74A58D-8A93-4820-B67E-4AF136958276}" destId="{65F1EF9A-F50C-4E7B-94A1-5FEE7A128A51}" srcOrd="1" destOrd="0" presId="urn:microsoft.com/office/officeart/2005/8/layout/orgChart1"/>
    <dgm:cxn modelId="{338D6E15-201F-4AEF-B5BC-55A4CE4A76C5}" type="presOf" srcId="{8B178C98-0CAA-4EBC-A4D2-89716E70AA02}" destId="{E5026D38-AECA-45EE-B56F-8C04AF17F193}" srcOrd="0" destOrd="0" presId="urn:microsoft.com/office/officeart/2005/8/layout/orgChart1"/>
    <dgm:cxn modelId="{5327541D-3D69-497A-AB4E-18FD6358F405}" srcId="{FB30B850-8A88-46F6-B81D-0CF401AF0C09}" destId="{D3B8579F-54C4-479A-B094-2A8D63569CD1}" srcOrd="1" destOrd="0" parTransId="{F1903476-BE06-4633-A9FD-64AEE0C48098}" sibTransId="{1A7F8F53-ACA9-427E-A581-A1163945BD5B}"/>
    <dgm:cxn modelId="{162CBE26-CE3B-48C5-8AEF-1C1DC4BC3BE7}" srcId="{FB30B850-8A88-46F6-B81D-0CF401AF0C09}" destId="{0085533C-7EAF-4334-A844-80B29366E6FE}" srcOrd="2" destOrd="0" parTransId="{3F5CB66E-89A7-486A-B05F-7C6F05B514A2}" sibTransId="{47A910B8-7CC4-43EC-B237-EF4BDBA93E65}"/>
    <dgm:cxn modelId="{3A5F0A28-EF93-4D56-A739-4987CE4DE4F8}" type="presOf" srcId="{695B4155-04DF-4275-A0DA-86551F8F05DE}" destId="{DFFA6C54-4F2F-4DF0-9CF9-61EAE171BA5A}" srcOrd="0" destOrd="0" presId="urn:microsoft.com/office/officeart/2005/8/layout/orgChart1"/>
    <dgm:cxn modelId="{CAD84729-4B6A-46BC-A053-DDA133C25F7C}" type="presOf" srcId="{924CF120-6231-4BE8-A54E-BCB48A398AAD}" destId="{A0CB470A-31CD-4DDC-AE0C-849B4E893CEA}" srcOrd="0" destOrd="0" presId="urn:microsoft.com/office/officeart/2005/8/layout/orgChart1"/>
    <dgm:cxn modelId="{1C819B30-81B7-49C7-80BC-CF72576FCA16}" type="presOf" srcId="{3550E21F-EDD5-4675-84BE-DA10F10D7E4D}" destId="{4F2A0CBD-D82C-404A-82FB-5145E3539DDA}" srcOrd="0" destOrd="0" presId="urn:microsoft.com/office/officeart/2005/8/layout/orgChart1"/>
    <dgm:cxn modelId="{F7D63B3C-BD4D-4322-9BCF-B630CD7D9492}" srcId="{BB4FF00B-8ACE-45A2-9F17-143257AD8B05}" destId="{6910F589-083A-4A12-A546-8EEBEDFF6B56}" srcOrd="0" destOrd="0" parTransId="{C80CFDD0-CB38-4C3E-88B3-98AD93CFE6AD}" sibTransId="{8A10FABA-1336-493B-85AD-04BC96FB3972}"/>
    <dgm:cxn modelId="{6DA27360-FF90-46FC-9A43-FE12785AB69E}" type="presOf" srcId="{6910F589-083A-4A12-A546-8EEBEDFF6B56}" destId="{C3E84FED-9E63-49C3-8925-B46EDFD0BAAD}" srcOrd="0" destOrd="0" presId="urn:microsoft.com/office/officeart/2005/8/layout/orgChart1"/>
    <dgm:cxn modelId="{2296D562-BD47-46AB-B1FD-A3E15748132C}" type="presOf" srcId="{2AC6B8DE-39DC-4FB4-983D-1B191D4450EC}" destId="{0F9070EF-8DCD-4299-ADB5-B64A560D698D}" srcOrd="0" destOrd="0" presId="urn:microsoft.com/office/officeart/2005/8/layout/orgChart1"/>
    <dgm:cxn modelId="{AA348C64-B3B2-459F-BCE4-4FC91128642D}" srcId="{3A2CC234-A0F2-4D27-8A6C-4792F946528E}" destId="{6597097A-59D0-4A0D-8597-7F5A922F9EDA}" srcOrd="0" destOrd="0" parTransId="{6B5FC797-B2CF-4B9A-9217-ADEAD2D54487}" sibTransId="{7D9F8E02-0D1C-4F9A-A9A4-0BB18B0B66FA}"/>
    <dgm:cxn modelId="{11703C4D-7E55-4F4E-90AF-73F832C27B76}" type="presOf" srcId="{1A242FC1-9745-4A77-968C-8B3CA74C2994}" destId="{168D72FE-531C-42CF-B5D1-91749CC871A9}" srcOrd="1" destOrd="0" presId="urn:microsoft.com/office/officeart/2005/8/layout/orgChart1"/>
    <dgm:cxn modelId="{38634E4D-269C-48CC-BFC8-4B1C8EE8DA87}" type="presOf" srcId="{0085533C-7EAF-4334-A844-80B29366E6FE}" destId="{8D6F14BC-1B8F-4008-A6BF-B951B4DE303A}" srcOrd="1" destOrd="0" presId="urn:microsoft.com/office/officeart/2005/8/layout/orgChart1"/>
    <dgm:cxn modelId="{E34F574E-7DA9-4ECE-8502-D23394C9C936}" type="presOf" srcId="{BB4FF00B-8ACE-45A2-9F17-143257AD8B05}" destId="{673882EE-330D-4F42-A81D-5BEBDA9C9FAC}" srcOrd="0" destOrd="0" presId="urn:microsoft.com/office/officeart/2005/8/layout/orgChart1"/>
    <dgm:cxn modelId="{C1233C70-F956-4101-BE14-D48C92368C6E}" type="presOf" srcId="{9723AA5A-717A-4557-8334-9AF8279031CD}" destId="{C981BB6C-B796-4971-AFD5-862B829DAA78}" srcOrd="1" destOrd="0" presId="urn:microsoft.com/office/officeart/2005/8/layout/orgChart1"/>
    <dgm:cxn modelId="{B7066D72-F09D-4622-B1EE-449DC52944CE}" type="presOf" srcId="{3F5CB66E-89A7-486A-B05F-7C6F05B514A2}" destId="{899932BB-82FA-4AD3-8E32-4CDA6641DC33}" srcOrd="0" destOrd="0" presId="urn:microsoft.com/office/officeart/2005/8/layout/orgChart1"/>
    <dgm:cxn modelId="{EF6F9652-6D7A-4181-9DD8-1E939DCB39B0}" type="presOf" srcId="{48204DF8-91DB-4EBE-BD8B-538A7C757D3D}" destId="{D1E65052-D5A7-454B-9C68-FBB59B14E041}" srcOrd="1" destOrd="0" presId="urn:microsoft.com/office/officeart/2005/8/layout/orgChart1"/>
    <dgm:cxn modelId="{59D2F275-FE91-45A6-A392-4B953CECFC9A}" type="presOf" srcId="{6597097A-59D0-4A0D-8597-7F5A922F9EDA}" destId="{CD25E991-4C87-4C00-B921-367A31CEC141}" srcOrd="0" destOrd="0" presId="urn:microsoft.com/office/officeart/2005/8/layout/orgChart1"/>
    <dgm:cxn modelId="{CF7BA076-3107-4580-81E3-B95E16C7EA8B}" srcId="{48204DF8-91DB-4EBE-BD8B-538A7C757D3D}" destId="{3550E21F-EDD5-4675-84BE-DA10F10D7E4D}" srcOrd="0" destOrd="0" parTransId="{508DEEF3-1859-40C3-9567-179E3F1EE89B}" sibTransId="{04585F43-DCD6-4125-9A84-A00E1D811715}"/>
    <dgm:cxn modelId="{71864558-3C6B-45C3-B7B0-A952EC180AF2}" srcId="{6910F589-083A-4A12-A546-8EEBEDFF6B56}" destId="{3A2CC234-A0F2-4D27-8A6C-4792F946528E}" srcOrd="2" destOrd="0" parTransId="{2AC6B8DE-39DC-4FB4-983D-1B191D4450EC}" sibTransId="{176CCCA0-0493-4238-A237-EF1773BE6087}"/>
    <dgm:cxn modelId="{333E077A-D57B-41F7-ADAA-C4488045C61A}" type="presOf" srcId="{8B178C98-0CAA-4EBC-A4D2-89716E70AA02}" destId="{CAE4ACF5-EAD5-4A6E-9AB4-D4F69A727B11}" srcOrd="1" destOrd="0" presId="urn:microsoft.com/office/officeart/2005/8/layout/orgChart1"/>
    <dgm:cxn modelId="{402D407D-2765-4F89-9D26-871F3827BB00}" type="presOf" srcId="{FB30B850-8A88-46F6-B81D-0CF401AF0C09}" destId="{6C925138-D8A1-4C89-9D15-DA5EA5B6832E}" srcOrd="1" destOrd="0" presId="urn:microsoft.com/office/officeart/2005/8/layout/orgChart1"/>
    <dgm:cxn modelId="{D16D437F-517F-4D3C-9A04-60D662890738}" type="presOf" srcId="{48204DF8-91DB-4EBE-BD8B-538A7C757D3D}" destId="{C78CA1B1-2C01-4C65-B3FC-09708124C14C}" srcOrd="0" destOrd="0" presId="urn:microsoft.com/office/officeart/2005/8/layout/orgChart1"/>
    <dgm:cxn modelId="{87D63884-3E09-45DC-99BB-558AD2842FBB}" type="presOf" srcId="{D3B8579F-54C4-479A-B094-2A8D63569CD1}" destId="{EF5B9EBC-89A3-4E9D-9AE6-F5348D6474CB}" srcOrd="0" destOrd="0" presId="urn:microsoft.com/office/officeart/2005/8/layout/orgChart1"/>
    <dgm:cxn modelId="{2B68E288-42E4-4BD1-951F-63E4072F7564}" type="presOf" srcId="{6910F589-083A-4A12-A546-8EEBEDFF6B56}" destId="{2A6DCE2A-685C-420C-AE00-EBAB36102475}" srcOrd="1" destOrd="0" presId="urn:microsoft.com/office/officeart/2005/8/layout/orgChart1"/>
    <dgm:cxn modelId="{ABE46A8D-74DD-4D76-B818-C383027BB66B}" type="presOf" srcId="{0085533C-7EAF-4334-A844-80B29366E6FE}" destId="{9B8E3CAA-184E-4275-B808-FB36AA3EC70C}" srcOrd="0" destOrd="0" presId="urn:microsoft.com/office/officeart/2005/8/layout/orgChart1"/>
    <dgm:cxn modelId="{DF5C2197-175C-4A7A-8282-B14A79379ECA}" type="presOf" srcId="{3A2CC234-A0F2-4D27-8A6C-4792F946528E}" destId="{74E1A327-A4D0-4D23-9A96-6E47ADD23E31}" srcOrd="0" destOrd="0" presId="urn:microsoft.com/office/officeart/2005/8/layout/orgChart1"/>
    <dgm:cxn modelId="{2207F49F-1ACE-4D09-A73F-3B65EEFD0380}" type="presOf" srcId="{6274EA9C-E92B-483B-B92E-A2C5430F30BC}" destId="{3FD9280B-C44E-4F71-B032-2265D8605003}" srcOrd="0" destOrd="0" presId="urn:microsoft.com/office/officeart/2005/8/layout/orgChart1"/>
    <dgm:cxn modelId="{D5756AA1-AEDD-4C82-BEB0-5D9C72F7D367}" type="presOf" srcId="{6B5FC797-B2CF-4B9A-9217-ADEAD2D54487}" destId="{156EA55F-0919-4315-A594-0C16DC9702ED}" srcOrd="0" destOrd="0" presId="urn:microsoft.com/office/officeart/2005/8/layout/orgChart1"/>
    <dgm:cxn modelId="{83BBF7A4-AD49-426F-A658-DC0A59A833FD}" type="presOf" srcId="{9723AA5A-717A-4557-8334-9AF8279031CD}" destId="{68E00398-43DA-4557-9DD6-2FA9A20D6D38}" srcOrd="0" destOrd="0" presId="urn:microsoft.com/office/officeart/2005/8/layout/orgChart1"/>
    <dgm:cxn modelId="{A2EB88AC-B6C9-4883-A9EC-57FF641853C2}" type="presOf" srcId="{04EFFE7E-2A61-4D7E-90E0-4B409E19D1E4}" destId="{0F670507-F032-494D-885A-ACED7DC9E399}" srcOrd="0" destOrd="0" presId="urn:microsoft.com/office/officeart/2005/8/layout/orgChart1"/>
    <dgm:cxn modelId="{1BE078B0-8C08-45EF-8A2B-83FCA24C1F9F}" srcId="{48204DF8-91DB-4EBE-BD8B-538A7C757D3D}" destId="{1A242FC1-9745-4A77-968C-8B3CA74C2994}" srcOrd="1" destOrd="0" parTransId="{04EFFE7E-2A61-4D7E-90E0-4B409E19D1E4}" sibTransId="{46DD1A6B-0273-4825-9A21-E848CF125EDB}"/>
    <dgm:cxn modelId="{80CEFFB1-8AF5-4493-A831-580435A06DBA}" type="presOf" srcId="{DC74A58D-8A93-4820-B67E-4AF136958276}" destId="{38A9C1F7-B979-4791-BC3A-67B1BDEF47FD}" srcOrd="0" destOrd="0" presId="urn:microsoft.com/office/officeart/2005/8/layout/orgChart1"/>
    <dgm:cxn modelId="{10BA13C7-2EAE-43E2-A539-3468633C2CED}" srcId="{6910F589-083A-4A12-A546-8EEBEDFF6B56}" destId="{48204DF8-91DB-4EBE-BD8B-538A7C757D3D}" srcOrd="0" destOrd="0" parTransId="{695B4155-04DF-4275-A0DA-86551F8F05DE}" sibTransId="{76B9BCFB-BC7E-481E-96C6-8635D62E0843}"/>
    <dgm:cxn modelId="{FA70DACA-60BA-47F3-9345-EC7FC327D9E1}" type="presOf" srcId="{1A242FC1-9745-4A77-968C-8B3CA74C2994}" destId="{F0EABAEC-97D9-4DAF-B24A-39CDB0C6FF3E}" srcOrd="0" destOrd="0" presId="urn:microsoft.com/office/officeart/2005/8/layout/orgChart1"/>
    <dgm:cxn modelId="{0B8649CB-B6BA-4868-92A6-95F59AB01931}" srcId="{6910F589-083A-4A12-A546-8EEBEDFF6B56}" destId="{FB30B850-8A88-46F6-B81D-0CF401AF0C09}" srcOrd="1" destOrd="0" parTransId="{FB57E319-BF2E-4041-954B-4E5585043720}" sibTransId="{6B3786E2-0740-42E8-A171-77EEFFF24B5F}"/>
    <dgm:cxn modelId="{74BC1FD5-14DB-42D9-9C44-2D403FC65742}" type="presOf" srcId="{D3B8579F-54C4-479A-B094-2A8D63569CD1}" destId="{5BE1F3E2-B323-4B8D-99CE-D27ACA1FA896}" srcOrd="1" destOrd="0" presId="urn:microsoft.com/office/officeart/2005/8/layout/orgChart1"/>
    <dgm:cxn modelId="{3F1FCDD6-58EE-4CEE-B507-F1D726273FB5}" srcId="{FB30B850-8A88-46F6-B81D-0CF401AF0C09}" destId="{F2FEA207-6FD2-47CD-BE32-067E49749803}" srcOrd="0" destOrd="0" parTransId="{7B33EE0B-7583-446E-B809-DA175428F75F}" sibTransId="{A13F3D2C-BF26-4798-B28E-3A842FE577A4}"/>
    <dgm:cxn modelId="{083C66E2-C4D4-47B7-A3D7-6BC6FA1C4BC7}" type="presOf" srcId="{3A2CC234-A0F2-4D27-8A6C-4792F946528E}" destId="{B7D64688-3885-43DD-B643-E41317453C2F}" srcOrd="1" destOrd="0" presId="urn:microsoft.com/office/officeart/2005/8/layout/orgChart1"/>
    <dgm:cxn modelId="{3DF536E5-F764-40FB-B6E4-8F42A4E20957}" type="presOf" srcId="{F2FEA207-6FD2-47CD-BE32-067E49749803}" destId="{A3BB2F3B-26AE-4F3A-87B8-5DD4153E0266}" srcOrd="1" destOrd="0" presId="urn:microsoft.com/office/officeart/2005/8/layout/orgChart1"/>
    <dgm:cxn modelId="{816D6CE5-317F-4433-BE26-77F4B5E7DE8D}" type="presOf" srcId="{7B33EE0B-7583-446E-B809-DA175428F75F}" destId="{528E8539-579D-4E6E-8210-C6A32D9CBB00}" srcOrd="0" destOrd="0" presId="urn:microsoft.com/office/officeart/2005/8/layout/orgChart1"/>
    <dgm:cxn modelId="{A12BE5E9-5B3D-4710-BE98-70DD6F4AA22E}" type="presOf" srcId="{F1903476-BE06-4633-A9FD-64AEE0C48098}" destId="{3F89AB50-5C82-4219-AB92-63A2CD785200}" srcOrd="0" destOrd="0" presId="urn:microsoft.com/office/officeart/2005/8/layout/orgChart1"/>
    <dgm:cxn modelId="{8606ACEA-04FE-44AD-8893-B36265F6CADB}" srcId="{48204DF8-91DB-4EBE-BD8B-538A7C757D3D}" destId="{DC74A58D-8A93-4820-B67E-4AF136958276}" srcOrd="2" destOrd="0" parTransId="{6A1746BF-AB1E-4C82-9F8D-31A131C63206}" sibTransId="{F672C20F-40EC-4556-ADD9-47FD9C77AC86}"/>
    <dgm:cxn modelId="{BD57A8EF-596D-441F-B881-139AFDBF8F40}" srcId="{3A2CC234-A0F2-4D27-8A6C-4792F946528E}" destId="{9723AA5A-717A-4557-8334-9AF8279031CD}" srcOrd="2" destOrd="0" parTransId="{6274EA9C-E92B-483B-B92E-A2C5430F30BC}" sibTransId="{255A151D-109F-4B65-B44F-18E7AA568673}"/>
    <dgm:cxn modelId="{8D35B4F2-1DCA-4A5C-A2C6-4C4B3A172E18}" type="presOf" srcId="{508DEEF3-1859-40C3-9567-179E3F1EE89B}" destId="{F8468514-BB95-42D2-9D3E-EF1D3212CB4B}" srcOrd="0" destOrd="0" presId="urn:microsoft.com/office/officeart/2005/8/layout/orgChart1"/>
    <dgm:cxn modelId="{67FBE0F2-6348-44C8-B21A-0AAD69067270}" type="presOf" srcId="{6A1746BF-AB1E-4C82-9F8D-31A131C63206}" destId="{2DE7A72B-C1FD-41F3-9871-15998F68E802}" srcOrd="0" destOrd="0" presId="urn:microsoft.com/office/officeart/2005/8/layout/orgChart1"/>
    <dgm:cxn modelId="{385F49F5-52A8-4A39-9A47-4C7FF457FC59}" type="presOf" srcId="{FB57E319-BF2E-4041-954B-4E5585043720}" destId="{3C75738D-E26F-4132-8F8F-A8A7E82C3666}" srcOrd="0" destOrd="0" presId="urn:microsoft.com/office/officeart/2005/8/layout/orgChart1"/>
    <dgm:cxn modelId="{D17943F6-86BB-4C72-9868-2577B9664BFE}" type="presOf" srcId="{6597097A-59D0-4A0D-8597-7F5A922F9EDA}" destId="{8A738A8C-4362-48B0-8A11-BFE9B47F4090}" srcOrd="1" destOrd="0" presId="urn:microsoft.com/office/officeart/2005/8/layout/orgChart1"/>
    <dgm:cxn modelId="{B557A0F6-998B-4E15-8671-5B6CDEC1771C}" type="presOf" srcId="{3550E21F-EDD5-4675-84BE-DA10F10D7E4D}" destId="{C5F41829-16D7-4619-907A-66C0B3EA1843}" srcOrd="1" destOrd="0" presId="urn:microsoft.com/office/officeart/2005/8/layout/orgChart1"/>
    <dgm:cxn modelId="{B206215C-7022-492F-9992-279B8E5EE4A2}" type="presParOf" srcId="{673882EE-330D-4F42-A81D-5BEBDA9C9FAC}" destId="{C7AA48D6-8FD5-45C2-B6AD-E991A59867E8}" srcOrd="0" destOrd="0" presId="urn:microsoft.com/office/officeart/2005/8/layout/orgChart1"/>
    <dgm:cxn modelId="{0F3379C6-E520-4BF8-BD56-71A0658F57FB}" type="presParOf" srcId="{C7AA48D6-8FD5-45C2-B6AD-E991A59867E8}" destId="{DAB7A56A-1A8D-4610-9210-A2D6745CB580}" srcOrd="0" destOrd="0" presId="urn:microsoft.com/office/officeart/2005/8/layout/orgChart1"/>
    <dgm:cxn modelId="{02B43369-E97C-48E5-8051-621D12F02DC8}" type="presParOf" srcId="{DAB7A56A-1A8D-4610-9210-A2D6745CB580}" destId="{C3E84FED-9E63-49C3-8925-B46EDFD0BAAD}" srcOrd="0" destOrd="0" presId="urn:microsoft.com/office/officeart/2005/8/layout/orgChart1"/>
    <dgm:cxn modelId="{408F4094-3EC7-4647-AE3B-4ACA6427A231}" type="presParOf" srcId="{DAB7A56A-1A8D-4610-9210-A2D6745CB580}" destId="{2A6DCE2A-685C-420C-AE00-EBAB36102475}" srcOrd="1" destOrd="0" presId="urn:microsoft.com/office/officeart/2005/8/layout/orgChart1"/>
    <dgm:cxn modelId="{B0FE0C59-E509-4A19-834B-F221AAE71334}" type="presParOf" srcId="{C7AA48D6-8FD5-45C2-B6AD-E991A59867E8}" destId="{742DE557-BE63-488D-A6FD-4402FFD1CC06}" srcOrd="1" destOrd="0" presId="urn:microsoft.com/office/officeart/2005/8/layout/orgChart1"/>
    <dgm:cxn modelId="{5C4440EC-A032-4994-B164-22489379D606}" type="presParOf" srcId="{742DE557-BE63-488D-A6FD-4402FFD1CC06}" destId="{DFFA6C54-4F2F-4DF0-9CF9-61EAE171BA5A}" srcOrd="0" destOrd="0" presId="urn:microsoft.com/office/officeart/2005/8/layout/orgChart1"/>
    <dgm:cxn modelId="{06E23574-ED87-4615-A8AF-5B6A8FE2B952}" type="presParOf" srcId="{742DE557-BE63-488D-A6FD-4402FFD1CC06}" destId="{F68B9832-6871-4188-A040-DE6CFE1863A2}" srcOrd="1" destOrd="0" presId="urn:microsoft.com/office/officeart/2005/8/layout/orgChart1"/>
    <dgm:cxn modelId="{8712B960-F462-4C84-AAD0-BCABDC10F80A}" type="presParOf" srcId="{F68B9832-6871-4188-A040-DE6CFE1863A2}" destId="{E7E14573-D3E9-4D8D-B5D9-646AE24A3424}" srcOrd="0" destOrd="0" presId="urn:microsoft.com/office/officeart/2005/8/layout/orgChart1"/>
    <dgm:cxn modelId="{9FBD78C8-5530-43B5-A5B9-4C111F639529}" type="presParOf" srcId="{E7E14573-D3E9-4D8D-B5D9-646AE24A3424}" destId="{C78CA1B1-2C01-4C65-B3FC-09708124C14C}" srcOrd="0" destOrd="0" presId="urn:microsoft.com/office/officeart/2005/8/layout/orgChart1"/>
    <dgm:cxn modelId="{43E16F9B-4E61-4D0E-A7E9-78C42E1D6EC9}" type="presParOf" srcId="{E7E14573-D3E9-4D8D-B5D9-646AE24A3424}" destId="{D1E65052-D5A7-454B-9C68-FBB59B14E041}" srcOrd="1" destOrd="0" presId="urn:microsoft.com/office/officeart/2005/8/layout/orgChart1"/>
    <dgm:cxn modelId="{259D2542-E485-45AA-846C-46720888AF58}" type="presParOf" srcId="{F68B9832-6871-4188-A040-DE6CFE1863A2}" destId="{176B705B-F7A0-4352-A58B-B4119B0C9B2E}" srcOrd="1" destOrd="0" presId="urn:microsoft.com/office/officeart/2005/8/layout/orgChart1"/>
    <dgm:cxn modelId="{17F3C233-AA1A-4F10-83DE-4E02A4F85F2C}" type="presParOf" srcId="{176B705B-F7A0-4352-A58B-B4119B0C9B2E}" destId="{F8468514-BB95-42D2-9D3E-EF1D3212CB4B}" srcOrd="0" destOrd="0" presId="urn:microsoft.com/office/officeart/2005/8/layout/orgChart1"/>
    <dgm:cxn modelId="{B727E2BB-36B9-451D-800B-2709CADECF5F}" type="presParOf" srcId="{176B705B-F7A0-4352-A58B-B4119B0C9B2E}" destId="{39FB5AC4-EB6A-443C-9535-B1A7F54B44D2}" srcOrd="1" destOrd="0" presId="urn:microsoft.com/office/officeart/2005/8/layout/orgChart1"/>
    <dgm:cxn modelId="{22F00D42-F836-4DAC-BE04-57A2D57C090F}" type="presParOf" srcId="{39FB5AC4-EB6A-443C-9535-B1A7F54B44D2}" destId="{66372963-3641-4E68-8FCD-11D71D076054}" srcOrd="0" destOrd="0" presId="urn:microsoft.com/office/officeart/2005/8/layout/orgChart1"/>
    <dgm:cxn modelId="{1C8C630A-E9D0-43D5-B398-FBF7D4B9DB99}" type="presParOf" srcId="{66372963-3641-4E68-8FCD-11D71D076054}" destId="{4F2A0CBD-D82C-404A-82FB-5145E3539DDA}" srcOrd="0" destOrd="0" presId="urn:microsoft.com/office/officeart/2005/8/layout/orgChart1"/>
    <dgm:cxn modelId="{B57A3963-516F-4566-BB44-9C60D57AAFE1}" type="presParOf" srcId="{66372963-3641-4E68-8FCD-11D71D076054}" destId="{C5F41829-16D7-4619-907A-66C0B3EA1843}" srcOrd="1" destOrd="0" presId="urn:microsoft.com/office/officeart/2005/8/layout/orgChart1"/>
    <dgm:cxn modelId="{79D11C07-5930-4854-91B9-E35B39814BE8}" type="presParOf" srcId="{39FB5AC4-EB6A-443C-9535-B1A7F54B44D2}" destId="{11E50977-2AC1-4A21-A462-378A5E105D6F}" srcOrd="1" destOrd="0" presId="urn:microsoft.com/office/officeart/2005/8/layout/orgChart1"/>
    <dgm:cxn modelId="{233DC066-7231-4F8A-A38A-35B88C21E8D6}" type="presParOf" srcId="{39FB5AC4-EB6A-443C-9535-B1A7F54B44D2}" destId="{7DDA281C-7B75-467E-8593-BF0D984065CB}" srcOrd="2" destOrd="0" presId="urn:microsoft.com/office/officeart/2005/8/layout/orgChart1"/>
    <dgm:cxn modelId="{DB458EEC-9EB5-465C-85C7-A2B36A2015B6}" type="presParOf" srcId="{176B705B-F7A0-4352-A58B-B4119B0C9B2E}" destId="{0F670507-F032-494D-885A-ACED7DC9E399}" srcOrd="2" destOrd="0" presId="urn:microsoft.com/office/officeart/2005/8/layout/orgChart1"/>
    <dgm:cxn modelId="{EA3CAD1D-033A-40F8-BCC5-D7D9C66ED5BE}" type="presParOf" srcId="{176B705B-F7A0-4352-A58B-B4119B0C9B2E}" destId="{BF22B4FC-411D-4762-992B-4066E04C1E3D}" srcOrd="3" destOrd="0" presId="urn:microsoft.com/office/officeart/2005/8/layout/orgChart1"/>
    <dgm:cxn modelId="{B30464EE-1A4A-40E3-B025-BE8DB2E2F43B}" type="presParOf" srcId="{BF22B4FC-411D-4762-992B-4066E04C1E3D}" destId="{B28A06D2-D1B1-470F-B2B7-F98881EC1412}" srcOrd="0" destOrd="0" presId="urn:microsoft.com/office/officeart/2005/8/layout/orgChart1"/>
    <dgm:cxn modelId="{A924E18D-963D-4CE6-B709-01F822E6BEB0}" type="presParOf" srcId="{B28A06D2-D1B1-470F-B2B7-F98881EC1412}" destId="{F0EABAEC-97D9-4DAF-B24A-39CDB0C6FF3E}" srcOrd="0" destOrd="0" presId="urn:microsoft.com/office/officeart/2005/8/layout/orgChart1"/>
    <dgm:cxn modelId="{208C9692-2558-46A7-83D6-9C14831BA7FD}" type="presParOf" srcId="{B28A06D2-D1B1-470F-B2B7-F98881EC1412}" destId="{168D72FE-531C-42CF-B5D1-91749CC871A9}" srcOrd="1" destOrd="0" presId="urn:microsoft.com/office/officeart/2005/8/layout/orgChart1"/>
    <dgm:cxn modelId="{6EF3D674-A450-4E40-A749-186571EA4FF7}" type="presParOf" srcId="{BF22B4FC-411D-4762-992B-4066E04C1E3D}" destId="{E94AF906-6DF7-4D48-9706-19C3905AF712}" srcOrd="1" destOrd="0" presId="urn:microsoft.com/office/officeart/2005/8/layout/orgChart1"/>
    <dgm:cxn modelId="{6D139700-C2EE-46BF-81D3-EE2148E09B0C}" type="presParOf" srcId="{BF22B4FC-411D-4762-992B-4066E04C1E3D}" destId="{D650F712-5B84-46CA-9802-9918DC7DD441}" srcOrd="2" destOrd="0" presId="urn:microsoft.com/office/officeart/2005/8/layout/orgChart1"/>
    <dgm:cxn modelId="{7D683B90-E073-47FF-9E7D-46AAA43BAA74}" type="presParOf" srcId="{176B705B-F7A0-4352-A58B-B4119B0C9B2E}" destId="{2DE7A72B-C1FD-41F3-9871-15998F68E802}" srcOrd="4" destOrd="0" presId="urn:microsoft.com/office/officeart/2005/8/layout/orgChart1"/>
    <dgm:cxn modelId="{5DAEF8A0-8F8A-47B2-A5CD-D4C255A24260}" type="presParOf" srcId="{176B705B-F7A0-4352-A58B-B4119B0C9B2E}" destId="{F4F5B89B-F9C3-42FE-B31D-90FD5C8FFE60}" srcOrd="5" destOrd="0" presId="urn:microsoft.com/office/officeart/2005/8/layout/orgChart1"/>
    <dgm:cxn modelId="{992D10EE-3992-4F54-9BF9-223A6C9E34AF}" type="presParOf" srcId="{F4F5B89B-F9C3-42FE-B31D-90FD5C8FFE60}" destId="{761DA7C7-CD55-4FD9-897C-A12FABD90DDD}" srcOrd="0" destOrd="0" presId="urn:microsoft.com/office/officeart/2005/8/layout/orgChart1"/>
    <dgm:cxn modelId="{4FF4E2C6-8F0A-4C15-98DD-19F90A5303C4}" type="presParOf" srcId="{761DA7C7-CD55-4FD9-897C-A12FABD90DDD}" destId="{38A9C1F7-B979-4791-BC3A-67B1BDEF47FD}" srcOrd="0" destOrd="0" presId="urn:microsoft.com/office/officeart/2005/8/layout/orgChart1"/>
    <dgm:cxn modelId="{92DD9301-D449-43A6-B14C-FAE418E28175}" type="presParOf" srcId="{761DA7C7-CD55-4FD9-897C-A12FABD90DDD}" destId="{65F1EF9A-F50C-4E7B-94A1-5FEE7A128A51}" srcOrd="1" destOrd="0" presId="urn:microsoft.com/office/officeart/2005/8/layout/orgChart1"/>
    <dgm:cxn modelId="{6F6750E9-9BCA-4BDA-ADB2-EE8E80DED33B}" type="presParOf" srcId="{F4F5B89B-F9C3-42FE-B31D-90FD5C8FFE60}" destId="{FC0AB223-4A3E-4D79-95E2-416816908960}" srcOrd="1" destOrd="0" presId="urn:microsoft.com/office/officeart/2005/8/layout/orgChart1"/>
    <dgm:cxn modelId="{E4F6B529-E56B-4C2D-8676-B0D889250EA8}" type="presParOf" srcId="{F4F5B89B-F9C3-42FE-B31D-90FD5C8FFE60}" destId="{472144A2-5FCD-437E-813D-7EEC670ED4DA}" srcOrd="2" destOrd="0" presId="urn:microsoft.com/office/officeart/2005/8/layout/orgChart1"/>
    <dgm:cxn modelId="{35EE4DBE-86F3-43AE-BA1C-E02AF915186D}" type="presParOf" srcId="{F68B9832-6871-4188-A040-DE6CFE1863A2}" destId="{416BFC53-C11D-43E6-8FD2-40945DEAE722}" srcOrd="2" destOrd="0" presId="urn:microsoft.com/office/officeart/2005/8/layout/orgChart1"/>
    <dgm:cxn modelId="{263692B3-5ECA-4F57-870D-9A166EF8FDF9}" type="presParOf" srcId="{742DE557-BE63-488D-A6FD-4402FFD1CC06}" destId="{3C75738D-E26F-4132-8F8F-A8A7E82C3666}" srcOrd="2" destOrd="0" presId="urn:microsoft.com/office/officeart/2005/8/layout/orgChart1"/>
    <dgm:cxn modelId="{12F31C3A-F4CC-46C1-BC1B-7CAD05DB956F}" type="presParOf" srcId="{742DE557-BE63-488D-A6FD-4402FFD1CC06}" destId="{D75F8777-0D5E-4E2E-9A35-14AC58E133C8}" srcOrd="3" destOrd="0" presId="urn:microsoft.com/office/officeart/2005/8/layout/orgChart1"/>
    <dgm:cxn modelId="{07889F62-7F7E-4C6A-A2C5-E57FD357112A}" type="presParOf" srcId="{D75F8777-0D5E-4E2E-9A35-14AC58E133C8}" destId="{5CBDF46B-9897-4BC5-BC8D-1823AD508BCA}" srcOrd="0" destOrd="0" presId="urn:microsoft.com/office/officeart/2005/8/layout/orgChart1"/>
    <dgm:cxn modelId="{079A3B6A-F999-417C-9AF8-2355268353CC}" type="presParOf" srcId="{5CBDF46B-9897-4BC5-BC8D-1823AD508BCA}" destId="{5F6DDCAD-FF98-4E4E-8901-739E67D401C0}" srcOrd="0" destOrd="0" presId="urn:microsoft.com/office/officeart/2005/8/layout/orgChart1"/>
    <dgm:cxn modelId="{BFD2540B-8B88-433B-9167-29422CA6A141}" type="presParOf" srcId="{5CBDF46B-9897-4BC5-BC8D-1823AD508BCA}" destId="{6C925138-D8A1-4C89-9D15-DA5EA5B6832E}" srcOrd="1" destOrd="0" presId="urn:microsoft.com/office/officeart/2005/8/layout/orgChart1"/>
    <dgm:cxn modelId="{45A777D0-5205-4443-A53B-7D11EA878C5D}" type="presParOf" srcId="{D75F8777-0D5E-4E2E-9A35-14AC58E133C8}" destId="{B9F4B5FE-2B0B-417A-8569-4B9F8D4593A4}" srcOrd="1" destOrd="0" presId="urn:microsoft.com/office/officeart/2005/8/layout/orgChart1"/>
    <dgm:cxn modelId="{0DF9678E-6C02-4C3E-8319-15FCD4E4DB33}" type="presParOf" srcId="{B9F4B5FE-2B0B-417A-8569-4B9F8D4593A4}" destId="{528E8539-579D-4E6E-8210-C6A32D9CBB00}" srcOrd="0" destOrd="0" presId="urn:microsoft.com/office/officeart/2005/8/layout/orgChart1"/>
    <dgm:cxn modelId="{9184F2CE-A5D1-487A-8ADB-A399F0DE407D}" type="presParOf" srcId="{B9F4B5FE-2B0B-417A-8569-4B9F8D4593A4}" destId="{C5278C00-E5BF-4E5F-B10D-876E8C20467D}" srcOrd="1" destOrd="0" presId="urn:microsoft.com/office/officeart/2005/8/layout/orgChart1"/>
    <dgm:cxn modelId="{F3772D56-E763-435C-9229-F96DC20A6D7A}" type="presParOf" srcId="{C5278C00-E5BF-4E5F-B10D-876E8C20467D}" destId="{0A996BEA-EC10-434E-847F-928A345C25B5}" srcOrd="0" destOrd="0" presId="urn:microsoft.com/office/officeart/2005/8/layout/orgChart1"/>
    <dgm:cxn modelId="{519CD8A3-FE64-4C37-944C-57902FA48F9B}" type="presParOf" srcId="{0A996BEA-EC10-434E-847F-928A345C25B5}" destId="{91535013-579E-4BF3-BA09-2239D867406D}" srcOrd="0" destOrd="0" presId="urn:microsoft.com/office/officeart/2005/8/layout/orgChart1"/>
    <dgm:cxn modelId="{92DC17E5-6BF8-4782-B33F-9C9F15158D67}" type="presParOf" srcId="{0A996BEA-EC10-434E-847F-928A345C25B5}" destId="{A3BB2F3B-26AE-4F3A-87B8-5DD4153E0266}" srcOrd="1" destOrd="0" presId="urn:microsoft.com/office/officeart/2005/8/layout/orgChart1"/>
    <dgm:cxn modelId="{D55E50B5-394D-480D-A6A0-9C3715EEDA86}" type="presParOf" srcId="{C5278C00-E5BF-4E5F-B10D-876E8C20467D}" destId="{AA361A79-2637-4377-BBFE-08AD5DE0EF99}" srcOrd="1" destOrd="0" presId="urn:microsoft.com/office/officeart/2005/8/layout/orgChart1"/>
    <dgm:cxn modelId="{E1EA7D10-A5BC-4ADD-A943-D180E725F905}" type="presParOf" srcId="{C5278C00-E5BF-4E5F-B10D-876E8C20467D}" destId="{D3671452-D7B2-4C7C-AA0F-5AA4BFA722FA}" srcOrd="2" destOrd="0" presId="urn:microsoft.com/office/officeart/2005/8/layout/orgChart1"/>
    <dgm:cxn modelId="{0B5B2A95-1E66-4325-A623-D1E58EA85FEB}" type="presParOf" srcId="{B9F4B5FE-2B0B-417A-8569-4B9F8D4593A4}" destId="{3F89AB50-5C82-4219-AB92-63A2CD785200}" srcOrd="2" destOrd="0" presId="urn:microsoft.com/office/officeart/2005/8/layout/orgChart1"/>
    <dgm:cxn modelId="{C8DEE503-138B-45C3-ADD6-58C58524E639}" type="presParOf" srcId="{B9F4B5FE-2B0B-417A-8569-4B9F8D4593A4}" destId="{DB7FE960-7F32-4A05-9B37-2F7C23657EA5}" srcOrd="3" destOrd="0" presId="urn:microsoft.com/office/officeart/2005/8/layout/orgChart1"/>
    <dgm:cxn modelId="{0E7ABA40-2A57-4CF4-BD96-52A636EE1BE6}" type="presParOf" srcId="{DB7FE960-7F32-4A05-9B37-2F7C23657EA5}" destId="{3F757494-D5A2-4F9F-B00C-33CAD3FAD717}" srcOrd="0" destOrd="0" presId="urn:microsoft.com/office/officeart/2005/8/layout/orgChart1"/>
    <dgm:cxn modelId="{30AB5CB2-7B9C-4715-9068-3971AAFC5245}" type="presParOf" srcId="{3F757494-D5A2-4F9F-B00C-33CAD3FAD717}" destId="{EF5B9EBC-89A3-4E9D-9AE6-F5348D6474CB}" srcOrd="0" destOrd="0" presId="urn:microsoft.com/office/officeart/2005/8/layout/orgChart1"/>
    <dgm:cxn modelId="{4D6062E0-86B4-433D-95E7-05F9E92BC9D7}" type="presParOf" srcId="{3F757494-D5A2-4F9F-B00C-33CAD3FAD717}" destId="{5BE1F3E2-B323-4B8D-99CE-D27ACA1FA896}" srcOrd="1" destOrd="0" presId="urn:microsoft.com/office/officeart/2005/8/layout/orgChart1"/>
    <dgm:cxn modelId="{DFE47588-E00F-42EB-80FB-836568C673E8}" type="presParOf" srcId="{DB7FE960-7F32-4A05-9B37-2F7C23657EA5}" destId="{1D7CE6B5-8DF2-4A68-9E84-AB4A55A0DC60}" srcOrd="1" destOrd="0" presId="urn:microsoft.com/office/officeart/2005/8/layout/orgChart1"/>
    <dgm:cxn modelId="{B7F8C840-E658-44B9-917C-BA89ED8D56D7}" type="presParOf" srcId="{DB7FE960-7F32-4A05-9B37-2F7C23657EA5}" destId="{D7AAAC77-FD9C-496E-AEFC-D2679AD1F3F1}" srcOrd="2" destOrd="0" presId="urn:microsoft.com/office/officeart/2005/8/layout/orgChart1"/>
    <dgm:cxn modelId="{69BACE4D-FF03-4193-9644-4353B45D42A8}" type="presParOf" srcId="{B9F4B5FE-2B0B-417A-8569-4B9F8D4593A4}" destId="{899932BB-82FA-4AD3-8E32-4CDA6641DC33}" srcOrd="4" destOrd="0" presId="urn:microsoft.com/office/officeart/2005/8/layout/orgChart1"/>
    <dgm:cxn modelId="{81CD512B-68A3-4790-8306-A25127C4FA49}" type="presParOf" srcId="{B9F4B5FE-2B0B-417A-8569-4B9F8D4593A4}" destId="{650C9FE0-112A-4E9E-A4E4-16C81804CA9E}" srcOrd="5" destOrd="0" presId="urn:microsoft.com/office/officeart/2005/8/layout/orgChart1"/>
    <dgm:cxn modelId="{6EAC572D-DEDC-4C87-862E-F463DD12529D}" type="presParOf" srcId="{650C9FE0-112A-4E9E-A4E4-16C81804CA9E}" destId="{91281799-4E0C-440E-BBAA-9DD5E283609B}" srcOrd="0" destOrd="0" presId="urn:microsoft.com/office/officeart/2005/8/layout/orgChart1"/>
    <dgm:cxn modelId="{A3166909-BF66-47FA-A936-0008ED7E0116}" type="presParOf" srcId="{91281799-4E0C-440E-BBAA-9DD5E283609B}" destId="{9B8E3CAA-184E-4275-B808-FB36AA3EC70C}" srcOrd="0" destOrd="0" presId="urn:microsoft.com/office/officeart/2005/8/layout/orgChart1"/>
    <dgm:cxn modelId="{5B2E6E80-E88A-4CEB-9756-A541B09FE74A}" type="presParOf" srcId="{91281799-4E0C-440E-BBAA-9DD5E283609B}" destId="{8D6F14BC-1B8F-4008-A6BF-B951B4DE303A}" srcOrd="1" destOrd="0" presId="urn:microsoft.com/office/officeart/2005/8/layout/orgChart1"/>
    <dgm:cxn modelId="{A2534C84-0444-4122-9D93-45AAF6EBB695}" type="presParOf" srcId="{650C9FE0-112A-4E9E-A4E4-16C81804CA9E}" destId="{05BC87C3-2135-41A2-883C-F35A622827AC}" srcOrd="1" destOrd="0" presId="urn:microsoft.com/office/officeart/2005/8/layout/orgChart1"/>
    <dgm:cxn modelId="{CBA1F2B9-076C-45D2-996F-7B8256ADC442}" type="presParOf" srcId="{650C9FE0-112A-4E9E-A4E4-16C81804CA9E}" destId="{EA45C62F-EDA6-4692-927E-B4619B165496}" srcOrd="2" destOrd="0" presId="urn:microsoft.com/office/officeart/2005/8/layout/orgChart1"/>
    <dgm:cxn modelId="{F614EB37-B839-4573-AE14-E7F88A4F7234}" type="presParOf" srcId="{D75F8777-0D5E-4E2E-9A35-14AC58E133C8}" destId="{88CEA011-251F-4D54-9E65-A1797CA4863D}" srcOrd="2" destOrd="0" presId="urn:microsoft.com/office/officeart/2005/8/layout/orgChart1"/>
    <dgm:cxn modelId="{D57A54A5-20DA-4222-8CEB-375E9A64F813}" type="presParOf" srcId="{742DE557-BE63-488D-A6FD-4402FFD1CC06}" destId="{0F9070EF-8DCD-4299-ADB5-B64A560D698D}" srcOrd="4" destOrd="0" presId="urn:microsoft.com/office/officeart/2005/8/layout/orgChart1"/>
    <dgm:cxn modelId="{1C6999A5-B4A8-404A-A15D-332BB12591FF}" type="presParOf" srcId="{742DE557-BE63-488D-A6FD-4402FFD1CC06}" destId="{60E80721-3DE5-4AF3-8A3D-FAADD7D98092}" srcOrd="5" destOrd="0" presId="urn:microsoft.com/office/officeart/2005/8/layout/orgChart1"/>
    <dgm:cxn modelId="{50DBDB57-309D-4421-BE0D-976B2912D4E9}" type="presParOf" srcId="{60E80721-3DE5-4AF3-8A3D-FAADD7D98092}" destId="{0045D752-0179-4C46-96A4-480F146187EE}" srcOrd="0" destOrd="0" presId="urn:microsoft.com/office/officeart/2005/8/layout/orgChart1"/>
    <dgm:cxn modelId="{10F2D3CC-9CD8-422B-8521-9677858B22A8}" type="presParOf" srcId="{0045D752-0179-4C46-96A4-480F146187EE}" destId="{74E1A327-A4D0-4D23-9A96-6E47ADD23E31}" srcOrd="0" destOrd="0" presId="urn:microsoft.com/office/officeart/2005/8/layout/orgChart1"/>
    <dgm:cxn modelId="{EC689112-4946-4D2E-9034-662A4382F329}" type="presParOf" srcId="{0045D752-0179-4C46-96A4-480F146187EE}" destId="{B7D64688-3885-43DD-B643-E41317453C2F}" srcOrd="1" destOrd="0" presId="urn:microsoft.com/office/officeart/2005/8/layout/orgChart1"/>
    <dgm:cxn modelId="{2C995080-915D-4AF3-B01E-06EFF1B9EED7}" type="presParOf" srcId="{60E80721-3DE5-4AF3-8A3D-FAADD7D98092}" destId="{08FA1BD7-020C-4C0A-A8BF-3DFD5F184806}" srcOrd="1" destOrd="0" presId="urn:microsoft.com/office/officeart/2005/8/layout/orgChart1"/>
    <dgm:cxn modelId="{C65F4968-5D84-4944-AFE8-8039C062E5EC}" type="presParOf" srcId="{08FA1BD7-020C-4C0A-A8BF-3DFD5F184806}" destId="{156EA55F-0919-4315-A594-0C16DC9702ED}" srcOrd="0" destOrd="0" presId="urn:microsoft.com/office/officeart/2005/8/layout/orgChart1"/>
    <dgm:cxn modelId="{1832933A-8941-42E4-AFE9-8A2A196079D6}" type="presParOf" srcId="{08FA1BD7-020C-4C0A-A8BF-3DFD5F184806}" destId="{06645DC0-E7CF-42E1-8E49-898E1797A45D}" srcOrd="1" destOrd="0" presId="urn:microsoft.com/office/officeart/2005/8/layout/orgChart1"/>
    <dgm:cxn modelId="{563D7040-029B-4ECF-BDAA-FB268149BBC6}" type="presParOf" srcId="{06645DC0-E7CF-42E1-8E49-898E1797A45D}" destId="{AC2D0E96-4877-4082-B3B7-26431263E0C9}" srcOrd="0" destOrd="0" presId="urn:microsoft.com/office/officeart/2005/8/layout/orgChart1"/>
    <dgm:cxn modelId="{5C25BFCB-AD3B-4489-BC4A-11D759F81F17}" type="presParOf" srcId="{AC2D0E96-4877-4082-B3B7-26431263E0C9}" destId="{CD25E991-4C87-4C00-B921-367A31CEC141}" srcOrd="0" destOrd="0" presId="urn:microsoft.com/office/officeart/2005/8/layout/orgChart1"/>
    <dgm:cxn modelId="{B7EFC3A0-5E98-44B2-B8EE-7FB40201EEB3}" type="presParOf" srcId="{AC2D0E96-4877-4082-B3B7-26431263E0C9}" destId="{8A738A8C-4362-48B0-8A11-BFE9B47F4090}" srcOrd="1" destOrd="0" presId="urn:microsoft.com/office/officeart/2005/8/layout/orgChart1"/>
    <dgm:cxn modelId="{477BB532-E08D-4B4E-8544-E1366083A314}" type="presParOf" srcId="{06645DC0-E7CF-42E1-8E49-898E1797A45D}" destId="{315BE191-5B2C-4E53-A291-A1897A384EE6}" srcOrd="1" destOrd="0" presId="urn:microsoft.com/office/officeart/2005/8/layout/orgChart1"/>
    <dgm:cxn modelId="{1061E2F0-CF53-416E-B0AF-909F6022C39B}" type="presParOf" srcId="{06645DC0-E7CF-42E1-8E49-898E1797A45D}" destId="{D0076859-39BA-422B-AA1B-135667621667}" srcOrd="2" destOrd="0" presId="urn:microsoft.com/office/officeart/2005/8/layout/orgChart1"/>
    <dgm:cxn modelId="{C804E849-4BDA-49A3-87D4-26820D70A0C6}" type="presParOf" srcId="{08FA1BD7-020C-4C0A-A8BF-3DFD5F184806}" destId="{A0CB470A-31CD-4DDC-AE0C-849B4E893CEA}" srcOrd="2" destOrd="0" presId="urn:microsoft.com/office/officeart/2005/8/layout/orgChart1"/>
    <dgm:cxn modelId="{5A53C19D-D992-4879-A2B1-729192259A0E}" type="presParOf" srcId="{08FA1BD7-020C-4C0A-A8BF-3DFD5F184806}" destId="{8BD53D7D-52AB-4218-92EC-85F6A032CD16}" srcOrd="3" destOrd="0" presId="urn:microsoft.com/office/officeart/2005/8/layout/orgChart1"/>
    <dgm:cxn modelId="{D83079E9-4E9D-4F8F-92B6-459585086FFF}" type="presParOf" srcId="{8BD53D7D-52AB-4218-92EC-85F6A032CD16}" destId="{B73FFA21-6DA9-4909-95B0-3288749ED14E}" srcOrd="0" destOrd="0" presId="urn:microsoft.com/office/officeart/2005/8/layout/orgChart1"/>
    <dgm:cxn modelId="{242045D6-BABB-4E89-97AC-59A3AD36D3CE}" type="presParOf" srcId="{B73FFA21-6DA9-4909-95B0-3288749ED14E}" destId="{E5026D38-AECA-45EE-B56F-8C04AF17F193}" srcOrd="0" destOrd="0" presId="urn:microsoft.com/office/officeart/2005/8/layout/orgChart1"/>
    <dgm:cxn modelId="{7EED5FCD-8464-4959-8E7C-DE7B7AAEBD56}" type="presParOf" srcId="{B73FFA21-6DA9-4909-95B0-3288749ED14E}" destId="{CAE4ACF5-EAD5-4A6E-9AB4-D4F69A727B11}" srcOrd="1" destOrd="0" presId="urn:microsoft.com/office/officeart/2005/8/layout/orgChart1"/>
    <dgm:cxn modelId="{529C180F-DED0-44D7-97F8-04589777BAF3}" type="presParOf" srcId="{8BD53D7D-52AB-4218-92EC-85F6A032CD16}" destId="{60A0D635-2521-478D-80E6-CE11372DD9CC}" srcOrd="1" destOrd="0" presId="urn:microsoft.com/office/officeart/2005/8/layout/orgChart1"/>
    <dgm:cxn modelId="{B89FDA66-7D5B-46AF-AF5B-75FB35966C3B}" type="presParOf" srcId="{8BD53D7D-52AB-4218-92EC-85F6A032CD16}" destId="{06E952E8-886E-4019-82A0-AD7473ACDB27}" srcOrd="2" destOrd="0" presId="urn:microsoft.com/office/officeart/2005/8/layout/orgChart1"/>
    <dgm:cxn modelId="{613EC8F6-6F3F-4217-B5A0-8227A825886E}" type="presParOf" srcId="{08FA1BD7-020C-4C0A-A8BF-3DFD5F184806}" destId="{3FD9280B-C44E-4F71-B032-2265D8605003}" srcOrd="4" destOrd="0" presId="urn:microsoft.com/office/officeart/2005/8/layout/orgChart1"/>
    <dgm:cxn modelId="{6E62AF31-D0A4-4452-8C2D-8DD2D2A16D16}" type="presParOf" srcId="{08FA1BD7-020C-4C0A-A8BF-3DFD5F184806}" destId="{93C5223B-664B-4388-9125-C95AF6D3B122}" srcOrd="5" destOrd="0" presId="urn:microsoft.com/office/officeart/2005/8/layout/orgChart1"/>
    <dgm:cxn modelId="{874D45B1-B6B7-4366-BAB1-A8D35C8299FA}" type="presParOf" srcId="{93C5223B-664B-4388-9125-C95AF6D3B122}" destId="{83C08A41-0553-495A-A313-776EC7026E04}" srcOrd="0" destOrd="0" presId="urn:microsoft.com/office/officeart/2005/8/layout/orgChart1"/>
    <dgm:cxn modelId="{BD93C3E8-8ABE-4F5B-B694-4A871B30144E}" type="presParOf" srcId="{83C08A41-0553-495A-A313-776EC7026E04}" destId="{68E00398-43DA-4557-9DD6-2FA9A20D6D38}" srcOrd="0" destOrd="0" presId="urn:microsoft.com/office/officeart/2005/8/layout/orgChart1"/>
    <dgm:cxn modelId="{84EB179C-88D1-42EC-9353-5E83145AFABF}" type="presParOf" srcId="{83C08A41-0553-495A-A313-776EC7026E04}" destId="{C981BB6C-B796-4971-AFD5-862B829DAA78}" srcOrd="1" destOrd="0" presId="urn:microsoft.com/office/officeart/2005/8/layout/orgChart1"/>
    <dgm:cxn modelId="{E6D2DC70-6C87-4F98-BFE3-865FC5708770}" type="presParOf" srcId="{93C5223B-664B-4388-9125-C95AF6D3B122}" destId="{86B872B5-7C05-44F5-8195-9539A51AF481}" srcOrd="1" destOrd="0" presId="urn:microsoft.com/office/officeart/2005/8/layout/orgChart1"/>
    <dgm:cxn modelId="{8840338D-3916-4DEE-9F52-AE3FBBC11B60}" type="presParOf" srcId="{93C5223B-664B-4388-9125-C95AF6D3B122}" destId="{1F297A5E-F91F-4425-8406-01807B933581}" srcOrd="2" destOrd="0" presId="urn:microsoft.com/office/officeart/2005/8/layout/orgChart1"/>
    <dgm:cxn modelId="{46FA5A93-0CBC-4081-9276-44AE7C8FE0C9}" type="presParOf" srcId="{60E80721-3DE5-4AF3-8A3D-FAADD7D98092}" destId="{E6374FF4-5913-45E9-A963-909129571C06}" srcOrd="2" destOrd="0" presId="urn:microsoft.com/office/officeart/2005/8/layout/orgChart1"/>
    <dgm:cxn modelId="{FADCC749-F00F-41D9-9D62-EFA51E1F6171}" type="presParOf" srcId="{C7AA48D6-8FD5-45C2-B6AD-E991A59867E8}" destId="{5EACDB8A-3AE0-455D-9A60-ECC4F95C7C5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089D0-FC67-495A-ABDA-0B3B283778C9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58C54201-4610-48E5-8B97-6C97282CC19D}">
      <dgm:prSet phldrT="[Text]" custT="1"/>
      <dgm:spPr/>
      <dgm:t>
        <a:bodyPr/>
        <a:lstStyle/>
        <a:p>
          <a:r>
            <a:rPr lang="en-GB" sz="2000" dirty="0"/>
            <a:t>Continuous/ School Based Assessment</a:t>
          </a:r>
          <a:endParaRPr lang="en-MT" sz="2000" dirty="0"/>
        </a:p>
      </dgm:t>
    </dgm:pt>
    <dgm:pt modelId="{1B1B15CC-825F-42DC-9B31-8CC0F7A3814D}" type="parTrans" cxnId="{CFB83D0F-8E60-4A0D-9934-5765D808358F}">
      <dgm:prSet/>
      <dgm:spPr/>
      <dgm:t>
        <a:bodyPr/>
        <a:lstStyle/>
        <a:p>
          <a:endParaRPr lang="en-MT"/>
        </a:p>
      </dgm:t>
    </dgm:pt>
    <dgm:pt modelId="{2D5B7173-98AD-4A8C-9F1E-8986E7F8BB14}" type="sibTrans" cxnId="{CFB83D0F-8E60-4A0D-9934-5765D808358F}">
      <dgm:prSet/>
      <dgm:spPr/>
      <dgm:t>
        <a:bodyPr/>
        <a:lstStyle/>
        <a:p>
          <a:endParaRPr lang="en-MT"/>
        </a:p>
      </dgm:t>
    </dgm:pt>
    <dgm:pt modelId="{036148F5-0F04-465F-B97F-9170BD286410}">
      <dgm:prSet phldrT="[Text]"/>
      <dgm:spPr/>
      <dgm:t>
        <a:bodyPr/>
        <a:lstStyle/>
        <a:p>
          <a:r>
            <a:rPr lang="en-GB" dirty="0"/>
            <a:t>Controlled Assessment</a:t>
          </a:r>
          <a:endParaRPr lang="en-MT" dirty="0"/>
        </a:p>
      </dgm:t>
    </dgm:pt>
    <dgm:pt modelId="{D54FB03E-F0B9-4782-9387-3FAE3BDC820F}" type="parTrans" cxnId="{1772690A-D367-41D0-9B77-5B84BC82F012}">
      <dgm:prSet/>
      <dgm:spPr/>
      <dgm:t>
        <a:bodyPr/>
        <a:lstStyle/>
        <a:p>
          <a:endParaRPr lang="en-MT"/>
        </a:p>
      </dgm:t>
    </dgm:pt>
    <dgm:pt modelId="{1CABD970-25D4-41E5-91A1-4797C47C5B5C}" type="sibTrans" cxnId="{1772690A-D367-41D0-9B77-5B84BC82F012}">
      <dgm:prSet/>
      <dgm:spPr/>
      <dgm:t>
        <a:bodyPr/>
        <a:lstStyle/>
        <a:p>
          <a:endParaRPr lang="en-MT"/>
        </a:p>
      </dgm:t>
    </dgm:pt>
    <dgm:pt modelId="{D3B9E5F4-AF7C-4805-8283-33033E5675AF}">
      <dgm:prSet/>
      <dgm:spPr/>
      <dgm:t>
        <a:bodyPr/>
        <a:lstStyle/>
        <a:p>
          <a:r>
            <a:rPr lang="en-GB" dirty="0"/>
            <a:t>Set by the school teacher</a:t>
          </a:r>
          <a:endParaRPr lang="en-MT" dirty="0"/>
        </a:p>
      </dgm:t>
    </dgm:pt>
    <dgm:pt modelId="{817FDA08-3820-4F3A-85C6-AF887157B6CF}" type="parTrans" cxnId="{E1484857-13F3-41EB-B15E-AB0E9B58B5FB}">
      <dgm:prSet/>
      <dgm:spPr/>
      <dgm:t>
        <a:bodyPr/>
        <a:lstStyle/>
        <a:p>
          <a:endParaRPr lang="en-MT"/>
        </a:p>
      </dgm:t>
    </dgm:pt>
    <dgm:pt modelId="{0CDE68D5-3353-48EE-8EA0-0E52E5C6C243}" type="sibTrans" cxnId="{E1484857-13F3-41EB-B15E-AB0E9B58B5FB}">
      <dgm:prSet/>
      <dgm:spPr/>
      <dgm:t>
        <a:bodyPr/>
        <a:lstStyle/>
        <a:p>
          <a:endParaRPr lang="en-MT"/>
        </a:p>
      </dgm:t>
    </dgm:pt>
    <dgm:pt modelId="{F26004AA-1FC9-47BF-9DC7-5A16BB693EAB}">
      <dgm:prSet/>
      <dgm:spPr/>
      <dgm:t>
        <a:bodyPr/>
        <a:lstStyle/>
        <a:p>
          <a:r>
            <a:rPr lang="en-GB" dirty="0"/>
            <a:t>Set by MATSEC</a:t>
          </a:r>
          <a:endParaRPr lang="en-MT" dirty="0"/>
        </a:p>
      </dgm:t>
    </dgm:pt>
    <dgm:pt modelId="{F01FD12E-0AB7-49D7-901E-7915F3CF4614}" type="parTrans" cxnId="{D67B895E-0E6B-4A4B-8536-992EC143FDF3}">
      <dgm:prSet/>
      <dgm:spPr/>
      <dgm:t>
        <a:bodyPr/>
        <a:lstStyle/>
        <a:p>
          <a:endParaRPr lang="en-MT"/>
        </a:p>
      </dgm:t>
    </dgm:pt>
    <dgm:pt modelId="{F2E8CCD1-01BA-4540-A390-A60147EA4AD8}" type="sibTrans" cxnId="{D67B895E-0E6B-4A4B-8536-992EC143FDF3}">
      <dgm:prSet/>
      <dgm:spPr/>
      <dgm:t>
        <a:bodyPr/>
        <a:lstStyle/>
        <a:p>
          <a:endParaRPr lang="en-MT"/>
        </a:p>
      </dgm:t>
    </dgm:pt>
    <dgm:pt modelId="{1281ACB1-0901-4EEF-9E5F-7FEA31E65090}">
      <dgm:prSet/>
      <dgm:spPr/>
      <dgm:t>
        <a:bodyPr/>
        <a:lstStyle/>
        <a:p>
          <a:r>
            <a:rPr lang="en-GB" dirty="0"/>
            <a:t>An end of course assessment</a:t>
          </a:r>
          <a:endParaRPr lang="en-MT" dirty="0"/>
        </a:p>
      </dgm:t>
    </dgm:pt>
    <dgm:pt modelId="{A37B5B26-8A38-4672-B6A8-A2DA82BC2E83}" type="parTrans" cxnId="{EEE8A45F-BDD3-4E1E-91E1-C7E0AC1D40CF}">
      <dgm:prSet/>
      <dgm:spPr/>
      <dgm:t>
        <a:bodyPr/>
        <a:lstStyle/>
        <a:p>
          <a:endParaRPr lang="en-MT"/>
        </a:p>
      </dgm:t>
    </dgm:pt>
    <dgm:pt modelId="{1B8D49F7-F690-491F-A3DC-2CBD0BE4A338}" type="sibTrans" cxnId="{EEE8A45F-BDD3-4E1E-91E1-C7E0AC1D40CF}">
      <dgm:prSet/>
      <dgm:spPr/>
      <dgm:t>
        <a:bodyPr/>
        <a:lstStyle/>
        <a:p>
          <a:endParaRPr lang="en-MT"/>
        </a:p>
      </dgm:t>
    </dgm:pt>
    <dgm:pt modelId="{7281C829-230E-4CE3-B67C-0791C75BA7A4}">
      <dgm:prSet/>
      <dgm:spPr/>
      <dgm:t>
        <a:bodyPr/>
        <a:lstStyle/>
        <a:p>
          <a:r>
            <a:rPr lang="en-GB" dirty="0"/>
            <a:t>Relevant to SEC syllabus</a:t>
          </a:r>
          <a:endParaRPr lang="en-MT" dirty="0"/>
        </a:p>
      </dgm:t>
    </dgm:pt>
    <dgm:pt modelId="{A64930B8-B32F-46F3-8C4B-9C9B1DE1D446}" type="sibTrans" cxnId="{33C6C0FB-14F4-40DF-8415-0F704F93B73C}">
      <dgm:prSet/>
      <dgm:spPr/>
      <dgm:t>
        <a:bodyPr/>
        <a:lstStyle/>
        <a:p>
          <a:endParaRPr lang="en-MT"/>
        </a:p>
      </dgm:t>
    </dgm:pt>
    <dgm:pt modelId="{32150839-8BA8-4235-973A-39ACFFCEC100}" type="parTrans" cxnId="{33C6C0FB-14F4-40DF-8415-0F704F93B73C}">
      <dgm:prSet/>
      <dgm:spPr/>
      <dgm:t>
        <a:bodyPr/>
        <a:lstStyle/>
        <a:p>
          <a:endParaRPr lang="en-MT"/>
        </a:p>
      </dgm:t>
    </dgm:pt>
    <dgm:pt modelId="{D0112AE4-7A6A-400D-B10D-0D7F9AE60F95}" type="pres">
      <dgm:prSet presAssocID="{904089D0-FC67-495A-ABDA-0B3B283778C9}" presName="diagram" presStyleCnt="0">
        <dgm:presLayoutVars>
          <dgm:dir/>
          <dgm:animLvl val="lvl"/>
          <dgm:resizeHandles val="exact"/>
        </dgm:presLayoutVars>
      </dgm:prSet>
      <dgm:spPr/>
    </dgm:pt>
    <dgm:pt modelId="{6891B9D4-4EDD-46F9-B175-421361661D16}" type="pres">
      <dgm:prSet presAssocID="{58C54201-4610-48E5-8B97-6C97282CC19D}" presName="compNode" presStyleCnt="0"/>
      <dgm:spPr/>
    </dgm:pt>
    <dgm:pt modelId="{C76A928B-0F64-4D8C-A068-9DAD6E561691}" type="pres">
      <dgm:prSet presAssocID="{58C54201-4610-48E5-8B97-6C97282CC19D}" presName="childRect" presStyleLbl="bgAcc1" presStyleIdx="0" presStyleCnt="2" custLinFactNeighborX="280" custLinFactNeighborY="638">
        <dgm:presLayoutVars>
          <dgm:bulletEnabled val="1"/>
        </dgm:presLayoutVars>
      </dgm:prSet>
      <dgm:spPr/>
    </dgm:pt>
    <dgm:pt modelId="{1631F1AB-D8C9-4809-999C-7A82634D66DD}" type="pres">
      <dgm:prSet presAssocID="{58C54201-4610-48E5-8B97-6C97282CC19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8C0FCB4-70BC-4921-82DD-12526A153484}" type="pres">
      <dgm:prSet presAssocID="{58C54201-4610-48E5-8B97-6C97282CC19D}" presName="parentRect" presStyleLbl="alignNode1" presStyleIdx="0" presStyleCnt="2"/>
      <dgm:spPr/>
    </dgm:pt>
    <dgm:pt modelId="{3333EC2E-B02D-4AB3-B0B8-D5B5DC5774B0}" type="pres">
      <dgm:prSet presAssocID="{58C54201-4610-48E5-8B97-6C97282CC19D}" presName="adorn" presStyleLbl="fgAccFollow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5B258734-0AC6-47AA-BEE7-8BF7DE0748BD}" type="pres">
      <dgm:prSet presAssocID="{2D5B7173-98AD-4A8C-9F1E-8986E7F8BB14}" presName="sibTrans" presStyleLbl="sibTrans2D1" presStyleIdx="0" presStyleCnt="0"/>
      <dgm:spPr/>
    </dgm:pt>
    <dgm:pt modelId="{4C11ABC4-622E-435F-9E48-2D9904307B7D}" type="pres">
      <dgm:prSet presAssocID="{036148F5-0F04-465F-B97F-9170BD286410}" presName="compNode" presStyleCnt="0"/>
      <dgm:spPr/>
    </dgm:pt>
    <dgm:pt modelId="{39F4E12F-FFEE-432C-8963-ABEBBD9C42F4}" type="pres">
      <dgm:prSet presAssocID="{036148F5-0F04-465F-B97F-9170BD286410}" presName="childRect" presStyleLbl="bgAcc1" presStyleIdx="1" presStyleCnt="2">
        <dgm:presLayoutVars>
          <dgm:bulletEnabled val="1"/>
        </dgm:presLayoutVars>
      </dgm:prSet>
      <dgm:spPr/>
    </dgm:pt>
    <dgm:pt modelId="{CE9EF3E3-B3FB-4E37-A7BB-94E8F914BD86}" type="pres">
      <dgm:prSet presAssocID="{036148F5-0F04-465F-B97F-9170BD28641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6EBF1430-600B-4C62-BAB2-47BAC1777E50}" type="pres">
      <dgm:prSet presAssocID="{036148F5-0F04-465F-B97F-9170BD286410}" presName="parentRect" presStyleLbl="alignNode1" presStyleIdx="1" presStyleCnt="2"/>
      <dgm:spPr/>
    </dgm:pt>
    <dgm:pt modelId="{5CD7DC5A-07C7-4867-A083-F622349A1847}" type="pres">
      <dgm:prSet presAssocID="{036148F5-0F04-465F-B97F-9170BD286410}" presName="adorn" presStyleLbl="fgAccFollowNode1" presStyleIdx="1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64EB3B09-7220-4B50-9E4C-2B11F3E782E9}" type="presOf" srcId="{F26004AA-1FC9-47BF-9DC7-5A16BB693EAB}" destId="{39F4E12F-FFEE-432C-8963-ABEBBD9C42F4}" srcOrd="0" destOrd="0" presId="urn:microsoft.com/office/officeart/2005/8/layout/bList2"/>
    <dgm:cxn modelId="{1772690A-D367-41D0-9B77-5B84BC82F012}" srcId="{904089D0-FC67-495A-ABDA-0B3B283778C9}" destId="{036148F5-0F04-465F-B97F-9170BD286410}" srcOrd="1" destOrd="0" parTransId="{D54FB03E-F0B9-4782-9387-3FAE3BDC820F}" sibTransId="{1CABD970-25D4-41E5-91A1-4797C47C5B5C}"/>
    <dgm:cxn modelId="{CFB83D0F-8E60-4A0D-9934-5765D808358F}" srcId="{904089D0-FC67-495A-ABDA-0B3B283778C9}" destId="{58C54201-4610-48E5-8B97-6C97282CC19D}" srcOrd="0" destOrd="0" parTransId="{1B1B15CC-825F-42DC-9B31-8CC0F7A3814D}" sibTransId="{2D5B7173-98AD-4A8C-9F1E-8986E7F8BB14}"/>
    <dgm:cxn modelId="{78030A33-F0C2-4919-B356-E68AD2FA5D07}" type="presOf" srcId="{1281ACB1-0901-4EEF-9E5F-7FEA31E65090}" destId="{39F4E12F-FFEE-432C-8963-ABEBBD9C42F4}" srcOrd="0" destOrd="1" presId="urn:microsoft.com/office/officeart/2005/8/layout/bList2"/>
    <dgm:cxn modelId="{E683D140-D667-4386-8727-84D9AA574878}" type="presOf" srcId="{58C54201-4610-48E5-8B97-6C97282CC19D}" destId="{1631F1AB-D8C9-4809-999C-7A82634D66DD}" srcOrd="0" destOrd="0" presId="urn:microsoft.com/office/officeart/2005/8/layout/bList2"/>
    <dgm:cxn modelId="{D67B895E-0E6B-4A4B-8536-992EC143FDF3}" srcId="{036148F5-0F04-465F-B97F-9170BD286410}" destId="{F26004AA-1FC9-47BF-9DC7-5A16BB693EAB}" srcOrd="0" destOrd="0" parTransId="{F01FD12E-0AB7-49D7-901E-7915F3CF4614}" sibTransId="{F2E8CCD1-01BA-4540-A390-A60147EA4AD8}"/>
    <dgm:cxn modelId="{EEE8A45F-BDD3-4E1E-91E1-C7E0AC1D40CF}" srcId="{036148F5-0F04-465F-B97F-9170BD286410}" destId="{1281ACB1-0901-4EEF-9E5F-7FEA31E65090}" srcOrd="1" destOrd="0" parTransId="{A37B5B26-8A38-4672-B6A8-A2DA82BC2E83}" sibTransId="{1B8D49F7-F690-491F-A3DC-2CBD0BE4A338}"/>
    <dgm:cxn modelId="{BD9C2C48-6206-404C-81F1-FBF033E45BAC}" type="presOf" srcId="{7281C829-230E-4CE3-B67C-0791C75BA7A4}" destId="{C76A928B-0F64-4D8C-A068-9DAD6E561691}" srcOrd="0" destOrd="1" presId="urn:microsoft.com/office/officeart/2005/8/layout/bList2"/>
    <dgm:cxn modelId="{3EC6BE68-BF8D-4437-AADA-067B84B6E3E6}" type="presOf" srcId="{036148F5-0F04-465F-B97F-9170BD286410}" destId="{6EBF1430-600B-4C62-BAB2-47BAC1777E50}" srcOrd="1" destOrd="0" presId="urn:microsoft.com/office/officeart/2005/8/layout/bList2"/>
    <dgm:cxn modelId="{E1484857-13F3-41EB-B15E-AB0E9B58B5FB}" srcId="{58C54201-4610-48E5-8B97-6C97282CC19D}" destId="{D3B9E5F4-AF7C-4805-8283-33033E5675AF}" srcOrd="0" destOrd="0" parTransId="{817FDA08-3820-4F3A-85C6-AF887157B6CF}" sibTransId="{0CDE68D5-3353-48EE-8EA0-0E52E5C6C243}"/>
    <dgm:cxn modelId="{081BEA9E-98DE-4B1D-8917-597667022599}" type="presOf" srcId="{D3B9E5F4-AF7C-4805-8283-33033E5675AF}" destId="{C76A928B-0F64-4D8C-A068-9DAD6E561691}" srcOrd="0" destOrd="0" presId="urn:microsoft.com/office/officeart/2005/8/layout/bList2"/>
    <dgm:cxn modelId="{FEFC83A0-F863-40FC-888A-F0BF40DC81B4}" type="presOf" srcId="{58C54201-4610-48E5-8B97-6C97282CC19D}" destId="{F8C0FCB4-70BC-4921-82DD-12526A153484}" srcOrd="1" destOrd="0" presId="urn:microsoft.com/office/officeart/2005/8/layout/bList2"/>
    <dgm:cxn modelId="{A74F24EC-56FA-4945-8DC9-532FE65D0EBC}" type="presOf" srcId="{2D5B7173-98AD-4A8C-9F1E-8986E7F8BB14}" destId="{5B258734-0AC6-47AA-BEE7-8BF7DE0748BD}" srcOrd="0" destOrd="0" presId="urn:microsoft.com/office/officeart/2005/8/layout/bList2"/>
    <dgm:cxn modelId="{245229F7-C5E6-4AD1-9079-196C2C5EC9EA}" type="presOf" srcId="{904089D0-FC67-495A-ABDA-0B3B283778C9}" destId="{D0112AE4-7A6A-400D-B10D-0D7F9AE60F95}" srcOrd="0" destOrd="0" presId="urn:microsoft.com/office/officeart/2005/8/layout/bList2"/>
    <dgm:cxn modelId="{33C6C0FB-14F4-40DF-8415-0F704F93B73C}" srcId="{58C54201-4610-48E5-8B97-6C97282CC19D}" destId="{7281C829-230E-4CE3-B67C-0791C75BA7A4}" srcOrd="1" destOrd="0" parTransId="{32150839-8BA8-4235-973A-39ACFFCEC100}" sibTransId="{A64930B8-B32F-46F3-8C4B-9C9B1DE1D446}"/>
    <dgm:cxn modelId="{1234FBFE-2D1E-4F66-939C-A0CADBDF5DAC}" type="presOf" srcId="{036148F5-0F04-465F-B97F-9170BD286410}" destId="{CE9EF3E3-B3FB-4E37-A7BB-94E8F914BD86}" srcOrd="0" destOrd="0" presId="urn:microsoft.com/office/officeart/2005/8/layout/bList2"/>
    <dgm:cxn modelId="{163D144A-E6A5-40A2-8BF0-61AD1C64CB63}" type="presParOf" srcId="{D0112AE4-7A6A-400D-B10D-0D7F9AE60F95}" destId="{6891B9D4-4EDD-46F9-B175-421361661D16}" srcOrd="0" destOrd="0" presId="urn:microsoft.com/office/officeart/2005/8/layout/bList2"/>
    <dgm:cxn modelId="{709FD558-377F-43C7-95F0-E8AC9ABB17B4}" type="presParOf" srcId="{6891B9D4-4EDD-46F9-B175-421361661D16}" destId="{C76A928B-0F64-4D8C-A068-9DAD6E561691}" srcOrd="0" destOrd="0" presId="urn:microsoft.com/office/officeart/2005/8/layout/bList2"/>
    <dgm:cxn modelId="{FA4C2865-5EDE-411D-9F75-779024573129}" type="presParOf" srcId="{6891B9D4-4EDD-46F9-B175-421361661D16}" destId="{1631F1AB-D8C9-4809-999C-7A82634D66DD}" srcOrd="1" destOrd="0" presId="urn:microsoft.com/office/officeart/2005/8/layout/bList2"/>
    <dgm:cxn modelId="{27FE745A-6968-400A-BC9A-6EE17233EECE}" type="presParOf" srcId="{6891B9D4-4EDD-46F9-B175-421361661D16}" destId="{F8C0FCB4-70BC-4921-82DD-12526A153484}" srcOrd="2" destOrd="0" presId="urn:microsoft.com/office/officeart/2005/8/layout/bList2"/>
    <dgm:cxn modelId="{863F9868-779F-4AC7-BF59-28F4339ECBC2}" type="presParOf" srcId="{6891B9D4-4EDD-46F9-B175-421361661D16}" destId="{3333EC2E-B02D-4AB3-B0B8-D5B5DC5774B0}" srcOrd="3" destOrd="0" presId="urn:microsoft.com/office/officeart/2005/8/layout/bList2"/>
    <dgm:cxn modelId="{E303C3AB-F4B9-4821-A6DC-7C665F06877C}" type="presParOf" srcId="{D0112AE4-7A6A-400D-B10D-0D7F9AE60F95}" destId="{5B258734-0AC6-47AA-BEE7-8BF7DE0748BD}" srcOrd="1" destOrd="0" presId="urn:microsoft.com/office/officeart/2005/8/layout/bList2"/>
    <dgm:cxn modelId="{94A692E7-3BBD-47F3-8CD0-0A06AC8910BB}" type="presParOf" srcId="{D0112AE4-7A6A-400D-B10D-0D7F9AE60F95}" destId="{4C11ABC4-622E-435F-9E48-2D9904307B7D}" srcOrd="2" destOrd="0" presId="urn:microsoft.com/office/officeart/2005/8/layout/bList2"/>
    <dgm:cxn modelId="{DDC551B1-9784-433F-A057-39AE049BE7D1}" type="presParOf" srcId="{4C11ABC4-622E-435F-9E48-2D9904307B7D}" destId="{39F4E12F-FFEE-432C-8963-ABEBBD9C42F4}" srcOrd="0" destOrd="0" presId="urn:microsoft.com/office/officeart/2005/8/layout/bList2"/>
    <dgm:cxn modelId="{C470DCB3-E8C9-469E-B8B0-80CD20B782FD}" type="presParOf" srcId="{4C11ABC4-622E-435F-9E48-2D9904307B7D}" destId="{CE9EF3E3-B3FB-4E37-A7BB-94E8F914BD86}" srcOrd="1" destOrd="0" presId="urn:microsoft.com/office/officeart/2005/8/layout/bList2"/>
    <dgm:cxn modelId="{05F5A4C7-4F00-4210-B534-CBBC4C63B5FC}" type="presParOf" srcId="{4C11ABC4-622E-435F-9E48-2D9904307B7D}" destId="{6EBF1430-600B-4C62-BAB2-47BAC1777E50}" srcOrd="2" destOrd="0" presId="urn:microsoft.com/office/officeart/2005/8/layout/bList2"/>
    <dgm:cxn modelId="{063D4550-51D4-4D52-AF92-C514EB244F51}" type="presParOf" srcId="{4C11ABC4-622E-435F-9E48-2D9904307B7D}" destId="{5CD7DC5A-07C7-4867-A083-F622349A1847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7B4EF8A-A15C-4003-BFCA-5DC14CC8E7F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9C6CF5C4-908C-496C-A613-8C1846B02E63}">
      <dgm:prSet phldrT="[Text]"/>
      <dgm:spPr/>
      <dgm:t>
        <a:bodyPr/>
        <a:lstStyle/>
        <a:p>
          <a:r>
            <a:rPr lang="en-GB" dirty="0"/>
            <a:t>Assessment</a:t>
          </a:r>
          <a:endParaRPr lang="en-MT" dirty="0"/>
        </a:p>
      </dgm:t>
    </dgm:pt>
    <dgm:pt modelId="{BA1CF00B-F851-41EB-BE56-3AA437A300EF}" type="parTrans" cxnId="{DE3DDD4F-4A72-4BD6-BE4C-CF57058409E1}">
      <dgm:prSet/>
      <dgm:spPr/>
      <dgm:t>
        <a:bodyPr/>
        <a:lstStyle/>
        <a:p>
          <a:endParaRPr lang="en-MT"/>
        </a:p>
      </dgm:t>
    </dgm:pt>
    <dgm:pt modelId="{1DEB681D-8AC8-4C03-840B-61BF0FD946A2}" type="sibTrans" cxnId="{DE3DDD4F-4A72-4BD6-BE4C-CF57058409E1}">
      <dgm:prSet/>
      <dgm:spPr/>
      <dgm:t>
        <a:bodyPr/>
        <a:lstStyle/>
        <a:p>
          <a:endParaRPr lang="en-MT"/>
        </a:p>
      </dgm:t>
    </dgm:pt>
    <dgm:pt modelId="{6D8185A1-BFC9-4F8B-8C54-51F94C0FA416}">
      <dgm:prSet phldrT="[Text]"/>
      <dgm:spPr/>
      <dgm:t>
        <a:bodyPr/>
        <a:lstStyle/>
        <a:p>
          <a:r>
            <a:rPr lang="en-GB" dirty="0"/>
            <a:t>Part 1</a:t>
          </a:r>
          <a:endParaRPr lang="en-MT" dirty="0"/>
        </a:p>
      </dgm:t>
    </dgm:pt>
    <dgm:pt modelId="{5ED696A7-9144-4CDC-B89E-76FCF9076C2F}" type="parTrans" cxnId="{1228F434-2537-4A75-B9D5-589D4CBE119D}">
      <dgm:prSet/>
      <dgm:spPr/>
      <dgm:t>
        <a:bodyPr/>
        <a:lstStyle/>
        <a:p>
          <a:endParaRPr lang="en-MT"/>
        </a:p>
      </dgm:t>
    </dgm:pt>
    <dgm:pt modelId="{3E2F70E9-77E1-47E2-B91D-DF9C7DC34C57}" type="sibTrans" cxnId="{1228F434-2537-4A75-B9D5-589D4CBE119D}">
      <dgm:prSet/>
      <dgm:spPr/>
      <dgm:t>
        <a:bodyPr/>
        <a:lstStyle/>
        <a:p>
          <a:endParaRPr lang="en-MT"/>
        </a:p>
      </dgm:t>
    </dgm:pt>
    <dgm:pt modelId="{0DD2CA90-2CD2-47F1-8FD7-A043A4AA33D2}">
      <dgm:prSet phldrT="[Text]"/>
      <dgm:spPr/>
      <dgm:t>
        <a:bodyPr/>
        <a:lstStyle/>
        <a:p>
          <a:r>
            <a:rPr lang="en-GB" dirty="0"/>
            <a:t>Part 2</a:t>
          </a:r>
          <a:endParaRPr lang="en-MT" dirty="0"/>
        </a:p>
      </dgm:t>
    </dgm:pt>
    <dgm:pt modelId="{25CC5127-FE43-4883-B1C0-C2EC00725E6E}" type="parTrans" cxnId="{9DB3E675-5B99-47EE-957A-ABE51E208175}">
      <dgm:prSet/>
      <dgm:spPr/>
      <dgm:t>
        <a:bodyPr/>
        <a:lstStyle/>
        <a:p>
          <a:endParaRPr lang="en-MT"/>
        </a:p>
      </dgm:t>
    </dgm:pt>
    <dgm:pt modelId="{57BB3258-71FD-46D8-930E-7FDBDD53763E}" type="sibTrans" cxnId="{9DB3E675-5B99-47EE-957A-ABE51E208175}">
      <dgm:prSet/>
      <dgm:spPr/>
      <dgm:t>
        <a:bodyPr/>
        <a:lstStyle/>
        <a:p>
          <a:endParaRPr lang="en-MT"/>
        </a:p>
      </dgm:t>
    </dgm:pt>
    <dgm:pt modelId="{47AD13EE-168A-4482-AEAA-842CD105D1A2}">
      <dgm:prSet phldrT="[Text]"/>
      <dgm:spPr/>
      <dgm:t>
        <a:bodyPr/>
        <a:lstStyle/>
        <a:p>
          <a:r>
            <a:rPr lang="en-GB" dirty="0"/>
            <a:t>School Based assessment</a:t>
          </a:r>
          <a:endParaRPr lang="en-MT" dirty="0"/>
        </a:p>
      </dgm:t>
    </dgm:pt>
    <dgm:pt modelId="{61B7F9E1-98A9-4416-BFB2-D1075E5C8395}" type="parTrans" cxnId="{0802FB4E-C435-4F81-86B7-10D6CE6B4700}">
      <dgm:prSet/>
      <dgm:spPr/>
      <dgm:t>
        <a:bodyPr/>
        <a:lstStyle/>
        <a:p>
          <a:endParaRPr lang="en-MT"/>
        </a:p>
      </dgm:t>
    </dgm:pt>
    <dgm:pt modelId="{5F724449-F56A-4586-A7D0-DBCF6B9F082F}" type="sibTrans" cxnId="{0802FB4E-C435-4F81-86B7-10D6CE6B4700}">
      <dgm:prSet/>
      <dgm:spPr/>
      <dgm:t>
        <a:bodyPr/>
        <a:lstStyle/>
        <a:p>
          <a:endParaRPr lang="en-MT"/>
        </a:p>
      </dgm:t>
    </dgm:pt>
    <dgm:pt modelId="{8FAA1566-72EB-4F94-8741-F9C260B27738}">
      <dgm:prSet phldrT="[Text]"/>
      <dgm:spPr/>
      <dgm:t>
        <a:bodyPr/>
        <a:lstStyle/>
        <a:p>
          <a:r>
            <a:rPr lang="en-GB" dirty="0"/>
            <a:t>Controlled assessment</a:t>
          </a:r>
        </a:p>
        <a:p>
          <a:r>
            <a:rPr lang="en-GB" dirty="0"/>
            <a:t>II</a:t>
          </a:r>
          <a:endParaRPr lang="en-MT" dirty="0"/>
        </a:p>
      </dgm:t>
    </dgm:pt>
    <dgm:pt modelId="{862D568A-B83E-47CA-9361-49C67DF24F9D}" type="parTrans" cxnId="{9E6D07D1-B13B-4D44-A770-476B7B7E125A}">
      <dgm:prSet/>
      <dgm:spPr/>
      <dgm:t>
        <a:bodyPr/>
        <a:lstStyle/>
        <a:p>
          <a:endParaRPr lang="en-MT"/>
        </a:p>
      </dgm:t>
    </dgm:pt>
    <dgm:pt modelId="{02E30002-03F8-4ED2-93F7-81F27BF691D8}" type="sibTrans" cxnId="{9E6D07D1-B13B-4D44-A770-476B7B7E125A}">
      <dgm:prSet/>
      <dgm:spPr/>
      <dgm:t>
        <a:bodyPr/>
        <a:lstStyle/>
        <a:p>
          <a:endParaRPr lang="en-MT"/>
        </a:p>
      </dgm:t>
    </dgm:pt>
    <dgm:pt modelId="{505C4099-25AA-4C2D-9E93-04F9CB4641ED}">
      <dgm:prSet phldrT="[Text]"/>
      <dgm:spPr/>
      <dgm:t>
        <a:bodyPr/>
        <a:lstStyle/>
        <a:p>
          <a:r>
            <a:rPr lang="en-GB" dirty="0"/>
            <a:t>30%</a:t>
          </a:r>
          <a:endParaRPr lang="en-MT" dirty="0"/>
        </a:p>
      </dgm:t>
    </dgm:pt>
    <dgm:pt modelId="{E2577C41-9D7D-41B8-B861-DAC7750B954A}" type="parTrans" cxnId="{452A0A3D-0655-4D90-9067-688DFD368846}">
      <dgm:prSet/>
      <dgm:spPr/>
      <dgm:t>
        <a:bodyPr/>
        <a:lstStyle/>
        <a:p>
          <a:endParaRPr lang="en-MT"/>
        </a:p>
      </dgm:t>
    </dgm:pt>
    <dgm:pt modelId="{180984E1-F95A-47B6-BC4E-734FB22679B5}" type="sibTrans" cxnId="{452A0A3D-0655-4D90-9067-688DFD368846}">
      <dgm:prSet/>
      <dgm:spPr/>
      <dgm:t>
        <a:bodyPr/>
        <a:lstStyle/>
        <a:p>
          <a:endParaRPr lang="en-MT"/>
        </a:p>
      </dgm:t>
    </dgm:pt>
    <dgm:pt modelId="{E3ABEC46-7892-4927-9DB7-B9D79EA47632}">
      <dgm:prSet phldrT="[Text]"/>
      <dgm:spPr/>
      <dgm:t>
        <a:bodyPr/>
        <a:lstStyle/>
        <a:p>
          <a:r>
            <a:rPr lang="en-GB" dirty="0"/>
            <a:t>70%</a:t>
          </a:r>
          <a:endParaRPr lang="en-MT" dirty="0"/>
        </a:p>
      </dgm:t>
    </dgm:pt>
    <dgm:pt modelId="{822F6FFE-F505-4F59-BCE9-FA643ACBD30A}" type="parTrans" cxnId="{F5F6548F-E265-46FB-B996-ABD8AD5A3AE3}">
      <dgm:prSet/>
      <dgm:spPr/>
      <dgm:t>
        <a:bodyPr/>
        <a:lstStyle/>
        <a:p>
          <a:endParaRPr lang="en-MT"/>
        </a:p>
      </dgm:t>
    </dgm:pt>
    <dgm:pt modelId="{93B21530-689A-45CE-91B0-A7E587B11A51}" type="sibTrans" cxnId="{F5F6548F-E265-46FB-B996-ABD8AD5A3AE3}">
      <dgm:prSet/>
      <dgm:spPr/>
      <dgm:t>
        <a:bodyPr/>
        <a:lstStyle/>
        <a:p>
          <a:endParaRPr lang="en-MT"/>
        </a:p>
      </dgm:t>
    </dgm:pt>
    <dgm:pt modelId="{65964E6D-8A21-4A25-90D3-895BE9C30598}" type="pres">
      <dgm:prSet presAssocID="{07B4EF8A-A15C-4003-BFCA-5DC14CC8E7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C7D54F-52BA-41E5-811A-4BE95F57FE9F}" type="pres">
      <dgm:prSet presAssocID="{9C6CF5C4-908C-496C-A613-8C1846B02E63}" presName="hierRoot1" presStyleCnt="0">
        <dgm:presLayoutVars>
          <dgm:hierBranch val="init"/>
        </dgm:presLayoutVars>
      </dgm:prSet>
      <dgm:spPr/>
    </dgm:pt>
    <dgm:pt modelId="{E8496C9F-3439-4B3A-9C54-9F36073AA8C1}" type="pres">
      <dgm:prSet presAssocID="{9C6CF5C4-908C-496C-A613-8C1846B02E63}" presName="rootComposite1" presStyleCnt="0"/>
      <dgm:spPr/>
    </dgm:pt>
    <dgm:pt modelId="{C6636AA3-B69B-42AF-A28D-E1B0DD07B3FC}" type="pres">
      <dgm:prSet presAssocID="{9C6CF5C4-908C-496C-A613-8C1846B02E63}" presName="rootText1" presStyleLbl="node0" presStyleIdx="0" presStyleCnt="1">
        <dgm:presLayoutVars>
          <dgm:chPref val="3"/>
        </dgm:presLayoutVars>
      </dgm:prSet>
      <dgm:spPr/>
    </dgm:pt>
    <dgm:pt modelId="{E4A20B6C-BDB3-4C9D-A266-BFE12AAC7731}" type="pres">
      <dgm:prSet presAssocID="{9C6CF5C4-908C-496C-A613-8C1846B02E63}" presName="rootConnector1" presStyleLbl="node1" presStyleIdx="0" presStyleCnt="0"/>
      <dgm:spPr/>
    </dgm:pt>
    <dgm:pt modelId="{D2236D7A-9CAB-4978-A3CB-2BFC266610D3}" type="pres">
      <dgm:prSet presAssocID="{9C6CF5C4-908C-496C-A613-8C1846B02E63}" presName="hierChild2" presStyleCnt="0"/>
      <dgm:spPr/>
    </dgm:pt>
    <dgm:pt modelId="{758B9BFD-15CD-4AC3-A3D6-E2D81A5BA46D}" type="pres">
      <dgm:prSet presAssocID="{5ED696A7-9144-4CDC-B89E-76FCF9076C2F}" presName="Name37" presStyleLbl="parChTrans1D2" presStyleIdx="0" presStyleCnt="2"/>
      <dgm:spPr/>
    </dgm:pt>
    <dgm:pt modelId="{E20E011C-1AA5-4765-B515-C16F9B683B4E}" type="pres">
      <dgm:prSet presAssocID="{6D8185A1-BFC9-4F8B-8C54-51F94C0FA416}" presName="hierRoot2" presStyleCnt="0">
        <dgm:presLayoutVars>
          <dgm:hierBranch val="init"/>
        </dgm:presLayoutVars>
      </dgm:prSet>
      <dgm:spPr/>
    </dgm:pt>
    <dgm:pt modelId="{303B8860-2CAE-4051-813D-101FB7435124}" type="pres">
      <dgm:prSet presAssocID="{6D8185A1-BFC9-4F8B-8C54-51F94C0FA416}" presName="rootComposite" presStyleCnt="0"/>
      <dgm:spPr/>
    </dgm:pt>
    <dgm:pt modelId="{D840ECC2-D466-49B0-81C5-5CB4E6B7C8A0}" type="pres">
      <dgm:prSet presAssocID="{6D8185A1-BFC9-4F8B-8C54-51F94C0FA416}" presName="rootText" presStyleLbl="node2" presStyleIdx="0" presStyleCnt="2">
        <dgm:presLayoutVars>
          <dgm:chPref val="3"/>
        </dgm:presLayoutVars>
      </dgm:prSet>
      <dgm:spPr/>
    </dgm:pt>
    <dgm:pt modelId="{8207812A-5006-4157-BC02-850A9A39ACBB}" type="pres">
      <dgm:prSet presAssocID="{6D8185A1-BFC9-4F8B-8C54-51F94C0FA416}" presName="rootConnector" presStyleLbl="node2" presStyleIdx="0" presStyleCnt="2"/>
      <dgm:spPr/>
    </dgm:pt>
    <dgm:pt modelId="{C4053ABD-A5CD-479E-B30F-254D9490657E}" type="pres">
      <dgm:prSet presAssocID="{6D8185A1-BFC9-4F8B-8C54-51F94C0FA416}" presName="hierChild4" presStyleCnt="0"/>
      <dgm:spPr/>
    </dgm:pt>
    <dgm:pt modelId="{C15CCC01-E5C2-4705-9838-D809D9821321}" type="pres">
      <dgm:prSet presAssocID="{61B7F9E1-98A9-4416-BFB2-D1075E5C8395}" presName="Name37" presStyleLbl="parChTrans1D3" presStyleIdx="0" presStyleCnt="4"/>
      <dgm:spPr/>
    </dgm:pt>
    <dgm:pt modelId="{B2053EF4-5F90-43C6-BCC1-612E314EB231}" type="pres">
      <dgm:prSet presAssocID="{47AD13EE-168A-4482-AEAA-842CD105D1A2}" presName="hierRoot2" presStyleCnt="0">
        <dgm:presLayoutVars>
          <dgm:hierBranch val="init"/>
        </dgm:presLayoutVars>
      </dgm:prSet>
      <dgm:spPr/>
    </dgm:pt>
    <dgm:pt modelId="{65A8A2DD-577F-4540-84AC-44AE2890A5E2}" type="pres">
      <dgm:prSet presAssocID="{47AD13EE-168A-4482-AEAA-842CD105D1A2}" presName="rootComposite" presStyleCnt="0"/>
      <dgm:spPr/>
    </dgm:pt>
    <dgm:pt modelId="{DF4C46A1-D543-4C07-8C89-B4C29A683EFD}" type="pres">
      <dgm:prSet presAssocID="{47AD13EE-168A-4482-AEAA-842CD105D1A2}" presName="rootText" presStyleLbl="node3" presStyleIdx="0" presStyleCnt="4">
        <dgm:presLayoutVars>
          <dgm:chPref val="3"/>
        </dgm:presLayoutVars>
      </dgm:prSet>
      <dgm:spPr/>
    </dgm:pt>
    <dgm:pt modelId="{B3716652-5662-47E4-9959-B82136B98F5F}" type="pres">
      <dgm:prSet presAssocID="{47AD13EE-168A-4482-AEAA-842CD105D1A2}" presName="rootConnector" presStyleLbl="node3" presStyleIdx="0" presStyleCnt="4"/>
      <dgm:spPr/>
    </dgm:pt>
    <dgm:pt modelId="{87CC99D3-6B8D-4209-8B42-9FADD6E5CE5C}" type="pres">
      <dgm:prSet presAssocID="{47AD13EE-168A-4482-AEAA-842CD105D1A2}" presName="hierChild4" presStyleCnt="0"/>
      <dgm:spPr/>
    </dgm:pt>
    <dgm:pt modelId="{4859C5DD-8C05-425F-8FA4-B0C371CFE19B}" type="pres">
      <dgm:prSet presAssocID="{47AD13EE-168A-4482-AEAA-842CD105D1A2}" presName="hierChild5" presStyleCnt="0"/>
      <dgm:spPr/>
    </dgm:pt>
    <dgm:pt modelId="{808D722F-2FE8-47EC-8C83-B068228870D6}" type="pres">
      <dgm:prSet presAssocID="{E2577C41-9D7D-41B8-B861-DAC7750B954A}" presName="Name37" presStyleLbl="parChTrans1D3" presStyleIdx="1" presStyleCnt="4"/>
      <dgm:spPr/>
    </dgm:pt>
    <dgm:pt modelId="{2940F6D9-8B98-4E4E-85ED-C90C33B4867D}" type="pres">
      <dgm:prSet presAssocID="{505C4099-25AA-4C2D-9E93-04F9CB4641ED}" presName="hierRoot2" presStyleCnt="0">
        <dgm:presLayoutVars>
          <dgm:hierBranch val="init"/>
        </dgm:presLayoutVars>
      </dgm:prSet>
      <dgm:spPr/>
    </dgm:pt>
    <dgm:pt modelId="{72C0D4AA-B632-4329-B75B-8ACB5316F0AA}" type="pres">
      <dgm:prSet presAssocID="{505C4099-25AA-4C2D-9E93-04F9CB4641ED}" presName="rootComposite" presStyleCnt="0"/>
      <dgm:spPr/>
    </dgm:pt>
    <dgm:pt modelId="{67EC7C82-519B-49DF-9E6B-D0430B9934D7}" type="pres">
      <dgm:prSet presAssocID="{505C4099-25AA-4C2D-9E93-04F9CB4641ED}" presName="rootText" presStyleLbl="node3" presStyleIdx="1" presStyleCnt="4">
        <dgm:presLayoutVars>
          <dgm:chPref val="3"/>
        </dgm:presLayoutVars>
      </dgm:prSet>
      <dgm:spPr/>
    </dgm:pt>
    <dgm:pt modelId="{D593E83F-D5C4-40A9-AE53-22A45DFF36D1}" type="pres">
      <dgm:prSet presAssocID="{505C4099-25AA-4C2D-9E93-04F9CB4641ED}" presName="rootConnector" presStyleLbl="node3" presStyleIdx="1" presStyleCnt="4"/>
      <dgm:spPr/>
    </dgm:pt>
    <dgm:pt modelId="{DDBE4F7D-112D-4DB7-A6D5-7D001B94C8BD}" type="pres">
      <dgm:prSet presAssocID="{505C4099-25AA-4C2D-9E93-04F9CB4641ED}" presName="hierChild4" presStyleCnt="0"/>
      <dgm:spPr/>
    </dgm:pt>
    <dgm:pt modelId="{5EDF5DAA-035F-4D63-A6BA-B7382E8A527A}" type="pres">
      <dgm:prSet presAssocID="{505C4099-25AA-4C2D-9E93-04F9CB4641ED}" presName="hierChild5" presStyleCnt="0"/>
      <dgm:spPr/>
    </dgm:pt>
    <dgm:pt modelId="{1FB3DA48-6752-4771-BBBA-4F6A2276677A}" type="pres">
      <dgm:prSet presAssocID="{6D8185A1-BFC9-4F8B-8C54-51F94C0FA416}" presName="hierChild5" presStyleCnt="0"/>
      <dgm:spPr/>
    </dgm:pt>
    <dgm:pt modelId="{86B5B6C0-06B7-455F-8A7F-F329DC489B85}" type="pres">
      <dgm:prSet presAssocID="{25CC5127-FE43-4883-B1C0-C2EC00725E6E}" presName="Name37" presStyleLbl="parChTrans1D2" presStyleIdx="1" presStyleCnt="2"/>
      <dgm:spPr/>
    </dgm:pt>
    <dgm:pt modelId="{2C6FBFA7-FD5B-4257-B39D-69C965C6100A}" type="pres">
      <dgm:prSet presAssocID="{0DD2CA90-2CD2-47F1-8FD7-A043A4AA33D2}" presName="hierRoot2" presStyleCnt="0">
        <dgm:presLayoutVars>
          <dgm:hierBranch val="init"/>
        </dgm:presLayoutVars>
      </dgm:prSet>
      <dgm:spPr/>
    </dgm:pt>
    <dgm:pt modelId="{D82A2F95-2059-45A4-803D-C2F17CABB29B}" type="pres">
      <dgm:prSet presAssocID="{0DD2CA90-2CD2-47F1-8FD7-A043A4AA33D2}" presName="rootComposite" presStyleCnt="0"/>
      <dgm:spPr/>
    </dgm:pt>
    <dgm:pt modelId="{0132D441-D144-4E6A-A6BD-E28B3E909A7D}" type="pres">
      <dgm:prSet presAssocID="{0DD2CA90-2CD2-47F1-8FD7-A043A4AA33D2}" presName="rootText" presStyleLbl="node2" presStyleIdx="1" presStyleCnt="2">
        <dgm:presLayoutVars>
          <dgm:chPref val="3"/>
        </dgm:presLayoutVars>
      </dgm:prSet>
      <dgm:spPr/>
    </dgm:pt>
    <dgm:pt modelId="{CF4D26F7-A25C-49F0-97E9-6B7FB846C2A0}" type="pres">
      <dgm:prSet presAssocID="{0DD2CA90-2CD2-47F1-8FD7-A043A4AA33D2}" presName="rootConnector" presStyleLbl="node2" presStyleIdx="1" presStyleCnt="2"/>
      <dgm:spPr/>
    </dgm:pt>
    <dgm:pt modelId="{47AEB610-EFE4-463B-93B8-BD01B51F93E2}" type="pres">
      <dgm:prSet presAssocID="{0DD2CA90-2CD2-47F1-8FD7-A043A4AA33D2}" presName="hierChild4" presStyleCnt="0"/>
      <dgm:spPr/>
    </dgm:pt>
    <dgm:pt modelId="{ADB644B3-4245-466A-9474-81888BB4BCBA}" type="pres">
      <dgm:prSet presAssocID="{862D568A-B83E-47CA-9361-49C67DF24F9D}" presName="Name37" presStyleLbl="parChTrans1D3" presStyleIdx="2" presStyleCnt="4"/>
      <dgm:spPr/>
    </dgm:pt>
    <dgm:pt modelId="{2902E4AB-3982-4DA5-8A15-52786D869F04}" type="pres">
      <dgm:prSet presAssocID="{8FAA1566-72EB-4F94-8741-F9C260B27738}" presName="hierRoot2" presStyleCnt="0">
        <dgm:presLayoutVars>
          <dgm:hierBranch val="init"/>
        </dgm:presLayoutVars>
      </dgm:prSet>
      <dgm:spPr/>
    </dgm:pt>
    <dgm:pt modelId="{69A095A3-5472-44C0-9758-10508E4C3A60}" type="pres">
      <dgm:prSet presAssocID="{8FAA1566-72EB-4F94-8741-F9C260B27738}" presName="rootComposite" presStyleCnt="0"/>
      <dgm:spPr/>
    </dgm:pt>
    <dgm:pt modelId="{1C4EE654-6147-4F08-B311-7FC3FF895994}" type="pres">
      <dgm:prSet presAssocID="{8FAA1566-72EB-4F94-8741-F9C260B27738}" presName="rootText" presStyleLbl="node3" presStyleIdx="2" presStyleCnt="4">
        <dgm:presLayoutVars>
          <dgm:chPref val="3"/>
        </dgm:presLayoutVars>
      </dgm:prSet>
      <dgm:spPr/>
    </dgm:pt>
    <dgm:pt modelId="{3923A90E-7787-40B4-96F9-1FF0E92E68A2}" type="pres">
      <dgm:prSet presAssocID="{8FAA1566-72EB-4F94-8741-F9C260B27738}" presName="rootConnector" presStyleLbl="node3" presStyleIdx="2" presStyleCnt="4"/>
      <dgm:spPr/>
    </dgm:pt>
    <dgm:pt modelId="{7600F5A5-C984-4ECF-A064-8667F6853B70}" type="pres">
      <dgm:prSet presAssocID="{8FAA1566-72EB-4F94-8741-F9C260B27738}" presName="hierChild4" presStyleCnt="0"/>
      <dgm:spPr/>
    </dgm:pt>
    <dgm:pt modelId="{D4EF8CB6-BA78-4F5E-ACE9-75EA523D7D90}" type="pres">
      <dgm:prSet presAssocID="{8FAA1566-72EB-4F94-8741-F9C260B27738}" presName="hierChild5" presStyleCnt="0"/>
      <dgm:spPr/>
    </dgm:pt>
    <dgm:pt modelId="{09BCBAE6-A043-4C68-A99B-AC2349C7DC8B}" type="pres">
      <dgm:prSet presAssocID="{822F6FFE-F505-4F59-BCE9-FA643ACBD30A}" presName="Name37" presStyleLbl="parChTrans1D3" presStyleIdx="3" presStyleCnt="4"/>
      <dgm:spPr/>
    </dgm:pt>
    <dgm:pt modelId="{D41FCEA5-4989-4074-9756-F3586CFF5BC7}" type="pres">
      <dgm:prSet presAssocID="{E3ABEC46-7892-4927-9DB7-B9D79EA47632}" presName="hierRoot2" presStyleCnt="0">
        <dgm:presLayoutVars>
          <dgm:hierBranch val="init"/>
        </dgm:presLayoutVars>
      </dgm:prSet>
      <dgm:spPr/>
    </dgm:pt>
    <dgm:pt modelId="{EDFD5519-22DC-496D-931C-EEFC7DECAA1D}" type="pres">
      <dgm:prSet presAssocID="{E3ABEC46-7892-4927-9DB7-B9D79EA47632}" presName="rootComposite" presStyleCnt="0"/>
      <dgm:spPr/>
    </dgm:pt>
    <dgm:pt modelId="{6394EB86-8104-4E09-BAC1-530ED8B66B0B}" type="pres">
      <dgm:prSet presAssocID="{E3ABEC46-7892-4927-9DB7-B9D79EA47632}" presName="rootText" presStyleLbl="node3" presStyleIdx="3" presStyleCnt="4">
        <dgm:presLayoutVars>
          <dgm:chPref val="3"/>
        </dgm:presLayoutVars>
      </dgm:prSet>
      <dgm:spPr/>
    </dgm:pt>
    <dgm:pt modelId="{FABA5182-40DE-453C-8D3F-1391111B7B62}" type="pres">
      <dgm:prSet presAssocID="{E3ABEC46-7892-4927-9DB7-B9D79EA47632}" presName="rootConnector" presStyleLbl="node3" presStyleIdx="3" presStyleCnt="4"/>
      <dgm:spPr/>
    </dgm:pt>
    <dgm:pt modelId="{7F6A8154-ED11-4FAB-AEAB-5D7034C5BFF6}" type="pres">
      <dgm:prSet presAssocID="{E3ABEC46-7892-4927-9DB7-B9D79EA47632}" presName="hierChild4" presStyleCnt="0"/>
      <dgm:spPr/>
    </dgm:pt>
    <dgm:pt modelId="{556A4D91-2CF7-4F9F-9D06-AD597386BD51}" type="pres">
      <dgm:prSet presAssocID="{E3ABEC46-7892-4927-9DB7-B9D79EA47632}" presName="hierChild5" presStyleCnt="0"/>
      <dgm:spPr/>
    </dgm:pt>
    <dgm:pt modelId="{159AAD71-D66E-4372-8D01-4EC906744DFC}" type="pres">
      <dgm:prSet presAssocID="{0DD2CA90-2CD2-47F1-8FD7-A043A4AA33D2}" presName="hierChild5" presStyleCnt="0"/>
      <dgm:spPr/>
    </dgm:pt>
    <dgm:pt modelId="{100AF616-971E-42D9-A878-E539DF9A6A61}" type="pres">
      <dgm:prSet presAssocID="{9C6CF5C4-908C-496C-A613-8C1846B02E63}" presName="hierChild3" presStyleCnt="0"/>
      <dgm:spPr/>
    </dgm:pt>
  </dgm:ptLst>
  <dgm:cxnLst>
    <dgm:cxn modelId="{D7A9CD04-3243-4C22-834E-9BC32D45DC60}" type="presOf" srcId="{61B7F9E1-98A9-4416-BFB2-D1075E5C8395}" destId="{C15CCC01-E5C2-4705-9838-D809D9821321}" srcOrd="0" destOrd="0" presId="urn:microsoft.com/office/officeart/2005/8/layout/orgChart1"/>
    <dgm:cxn modelId="{8F4CDC08-02D3-4DE9-9D6F-EECBC030B3E5}" type="presOf" srcId="{6D8185A1-BFC9-4F8B-8C54-51F94C0FA416}" destId="{8207812A-5006-4157-BC02-850A9A39ACBB}" srcOrd="1" destOrd="0" presId="urn:microsoft.com/office/officeart/2005/8/layout/orgChart1"/>
    <dgm:cxn modelId="{2F69491B-1D68-4765-973C-83FB67B83B9F}" type="presOf" srcId="{07B4EF8A-A15C-4003-BFCA-5DC14CC8E7F9}" destId="{65964E6D-8A21-4A25-90D3-895BE9C30598}" srcOrd="0" destOrd="0" presId="urn:microsoft.com/office/officeart/2005/8/layout/orgChart1"/>
    <dgm:cxn modelId="{9588622B-59EC-4B56-AEA5-FE1DD7623E6E}" type="presOf" srcId="{822F6FFE-F505-4F59-BCE9-FA643ACBD30A}" destId="{09BCBAE6-A043-4C68-A99B-AC2349C7DC8B}" srcOrd="0" destOrd="0" presId="urn:microsoft.com/office/officeart/2005/8/layout/orgChart1"/>
    <dgm:cxn modelId="{1228F434-2537-4A75-B9D5-589D4CBE119D}" srcId="{9C6CF5C4-908C-496C-A613-8C1846B02E63}" destId="{6D8185A1-BFC9-4F8B-8C54-51F94C0FA416}" srcOrd="0" destOrd="0" parTransId="{5ED696A7-9144-4CDC-B89E-76FCF9076C2F}" sibTransId="{3E2F70E9-77E1-47E2-B91D-DF9C7DC34C57}"/>
    <dgm:cxn modelId="{6BBA1935-60CB-4267-B54E-5E7D37D6A7DB}" type="presOf" srcId="{0DD2CA90-2CD2-47F1-8FD7-A043A4AA33D2}" destId="{0132D441-D144-4E6A-A6BD-E28B3E909A7D}" srcOrd="0" destOrd="0" presId="urn:microsoft.com/office/officeart/2005/8/layout/orgChart1"/>
    <dgm:cxn modelId="{35ED1238-3446-4947-8FB6-FFD837660152}" type="presOf" srcId="{E3ABEC46-7892-4927-9DB7-B9D79EA47632}" destId="{FABA5182-40DE-453C-8D3F-1391111B7B62}" srcOrd="1" destOrd="0" presId="urn:microsoft.com/office/officeart/2005/8/layout/orgChart1"/>
    <dgm:cxn modelId="{452A0A3D-0655-4D90-9067-688DFD368846}" srcId="{6D8185A1-BFC9-4F8B-8C54-51F94C0FA416}" destId="{505C4099-25AA-4C2D-9E93-04F9CB4641ED}" srcOrd="1" destOrd="0" parTransId="{E2577C41-9D7D-41B8-B861-DAC7750B954A}" sibTransId="{180984E1-F95A-47B6-BC4E-734FB22679B5}"/>
    <dgm:cxn modelId="{AA208166-254F-4036-817A-B46F1F2C7E87}" type="presOf" srcId="{47AD13EE-168A-4482-AEAA-842CD105D1A2}" destId="{DF4C46A1-D543-4C07-8C89-B4C29A683EFD}" srcOrd="0" destOrd="0" presId="urn:microsoft.com/office/officeart/2005/8/layout/orgChart1"/>
    <dgm:cxn modelId="{0802FB4E-C435-4F81-86B7-10D6CE6B4700}" srcId="{6D8185A1-BFC9-4F8B-8C54-51F94C0FA416}" destId="{47AD13EE-168A-4482-AEAA-842CD105D1A2}" srcOrd="0" destOrd="0" parTransId="{61B7F9E1-98A9-4416-BFB2-D1075E5C8395}" sibTransId="{5F724449-F56A-4586-A7D0-DBCF6B9F082F}"/>
    <dgm:cxn modelId="{DE3DDD4F-4A72-4BD6-BE4C-CF57058409E1}" srcId="{07B4EF8A-A15C-4003-BFCA-5DC14CC8E7F9}" destId="{9C6CF5C4-908C-496C-A613-8C1846B02E63}" srcOrd="0" destOrd="0" parTransId="{BA1CF00B-F851-41EB-BE56-3AA437A300EF}" sibTransId="{1DEB681D-8AC8-4C03-840B-61BF0FD946A2}"/>
    <dgm:cxn modelId="{9FC28971-298C-46EA-8069-599232F0A018}" type="presOf" srcId="{862D568A-B83E-47CA-9361-49C67DF24F9D}" destId="{ADB644B3-4245-466A-9474-81888BB4BCBA}" srcOrd="0" destOrd="0" presId="urn:microsoft.com/office/officeart/2005/8/layout/orgChart1"/>
    <dgm:cxn modelId="{9DB3E675-5B99-47EE-957A-ABE51E208175}" srcId="{9C6CF5C4-908C-496C-A613-8C1846B02E63}" destId="{0DD2CA90-2CD2-47F1-8FD7-A043A4AA33D2}" srcOrd="1" destOrd="0" parTransId="{25CC5127-FE43-4883-B1C0-C2EC00725E6E}" sibTransId="{57BB3258-71FD-46D8-930E-7FDBDD53763E}"/>
    <dgm:cxn modelId="{97298A7D-13BD-445B-BD77-AC0A4E244031}" type="presOf" srcId="{47AD13EE-168A-4482-AEAA-842CD105D1A2}" destId="{B3716652-5662-47E4-9959-B82136B98F5F}" srcOrd="1" destOrd="0" presId="urn:microsoft.com/office/officeart/2005/8/layout/orgChart1"/>
    <dgm:cxn modelId="{E91EE77F-F9CE-4CD9-A533-C9E2052DB525}" type="presOf" srcId="{8FAA1566-72EB-4F94-8741-F9C260B27738}" destId="{1C4EE654-6147-4F08-B311-7FC3FF895994}" srcOrd="0" destOrd="0" presId="urn:microsoft.com/office/officeart/2005/8/layout/orgChart1"/>
    <dgm:cxn modelId="{4F3D6287-89E4-4A3A-BB07-28047CF600F5}" type="presOf" srcId="{E3ABEC46-7892-4927-9DB7-B9D79EA47632}" destId="{6394EB86-8104-4E09-BAC1-530ED8B66B0B}" srcOrd="0" destOrd="0" presId="urn:microsoft.com/office/officeart/2005/8/layout/orgChart1"/>
    <dgm:cxn modelId="{F5F6548F-E265-46FB-B996-ABD8AD5A3AE3}" srcId="{0DD2CA90-2CD2-47F1-8FD7-A043A4AA33D2}" destId="{E3ABEC46-7892-4927-9DB7-B9D79EA47632}" srcOrd="1" destOrd="0" parTransId="{822F6FFE-F505-4F59-BCE9-FA643ACBD30A}" sibTransId="{93B21530-689A-45CE-91B0-A7E587B11A51}"/>
    <dgm:cxn modelId="{90E8AD9E-B1CB-4D6E-8B9E-933DAB8BFE60}" type="presOf" srcId="{9C6CF5C4-908C-496C-A613-8C1846B02E63}" destId="{E4A20B6C-BDB3-4C9D-A266-BFE12AAC7731}" srcOrd="1" destOrd="0" presId="urn:microsoft.com/office/officeart/2005/8/layout/orgChart1"/>
    <dgm:cxn modelId="{86EEDFA3-7A35-44D1-92CF-54B09D1DBD5A}" type="presOf" srcId="{25CC5127-FE43-4883-B1C0-C2EC00725E6E}" destId="{86B5B6C0-06B7-455F-8A7F-F329DC489B85}" srcOrd="0" destOrd="0" presId="urn:microsoft.com/office/officeart/2005/8/layout/orgChart1"/>
    <dgm:cxn modelId="{F62089C3-2864-494C-B18F-A14BB039AB35}" type="presOf" srcId="{8FAA1566-72EB-4F94-8741-F9C260B27738}" destId="{3923A90E-7787-40B4-96F9-1FF0E92E68A2}" srcOrd="1" destOrd="0" presId="urn:microsoft.com/office/officeart/2005/8/layout/orgChart1"/>
    <dgm:cxn modelId="{9E6D07D1-B13B-4D44-A770-476B7B7E125A}" srcId="{0DD2CA90-2CD2-47F1-8FD7-A043A4AA33D2}" destId="{8FAA1566-72EB-4F94-8741-F9C260B27738}" srcOrd="0" destOrd="0" parTransId="{862D568A-B83E-47CA-9361-49C67DF24F9D}" sibTransId="{02E30002-03F8-4ED2-93F7-81F27BF691D8}"/>
    <dgm:cxn modelId="{FF9285D3-8BAD-48C6-8A69-E150639224B2}" type="presOf" srcId="{6D8185A1-BFC9-4F8B-8C54-51F94C0FA416}" destId="{D840ECC2-D466-49B0-81C5-5CB4E6B7C8A0}" srcOrd="0" destOrd="0" presId="urn:microsoft.com/office/officeart/2005/8/layout/orgChart1"/>
    <dgm:cxn modelId="{C3B48AD6-68E4-4E76-8ADB-EFAFD812AD77}" type="presOf" srcId="{9C6CF5C4-908C-496C-A613-8C1846B02E63}" destId="{C6636AA3-B69B-42AF-A28D-E1B0DD07B3FC}" srcOrd="0" destOrd="0" presId="urn:microsoft.com/office/officeart/2005/8/layout/orgChart1"/>
    <dgm:cxn modelId="{F6D239DE-5EE8-4E45-9315-5C0183A2C9D5}" type="presOf" srcId="{505C4099-25AA-4C2D-9E93-04F9CB4641ED}" destId="{D593E83F-D5C4-40A9-AE53-22A45DFF36D1}" srcOrd="1" destOrd="0" presId="urn:microsoft.com/office/officeart/2005/8/layout/orgChart1"/>
    <dgm:cxn modelId="{18FAD1DE-57AA-495F-95B7-020592CF3575}" type="presOf" srcId="{505C4099-25AA-4C2D-9E93-04F9CB4641ED}" destId="{67EC7C82-519B-49DF-9E6B-D0430B9934D7}" srcOrd="0" destOrd="0" presId="urn:microsoft.com/office/officeart/2005/8/layout/orgChart1"/>
    <dgm:cxn modelId="{A13C20E8-0B5B-4675-ABAB-72CC455C3754}" type="presOf" srcId="{0DD2CA90-2CD2-47F1-8FD7-A043A4AA33D2}" destId="{CF4D26F7-A25C-49F0-97E9-6B7FB846C2A0}" srcOrd="1" destOrd="0" presId="urn:microsoft.com/office/officeart/2005/8/layout/orgChart1"/>
    <dgm:cxn modelId="{80B308EC-E030-467F-B259-CB4182220F2A}" type="presOf" srcId="{5ED696A7-9144-4CDC-B89E-76FCF9076C2F}" destId="{758B9BFD-15CD-4AC3-A3D6-E2D81A5BA46D}" srcOrd="0" destOrd="0" presId="urn:microsoft.com/office/officeart/2005/8/layout/orgChart1"/>
    <dgm:cxn modelId="{F1B041EF-F21E-43C9-8461-662A52FB1B96}" type="presOf" srcId="{E2577C41-9D7D-41B8-B861-DAC7750B954A}" destId="{808D722F-2FE8-47EC-8C83-B068228870D6}" srcOrd="0" destOrd="0" presId="urn:microsoft.com/office/officeart/2005/8/layout/orgChart1"/>
    <dgm:cxn modelId="{2A438283-FBEB-4C2F-8445-FF8BE61FE5B9}" type="presParOf" srcId="{65964E6D-8A21-4A25-90D3-895BE9C30598}" destId="{80C7D54F-52BA-41E5-811A-4BE95F57FE9F}" srcOrd="0" destOrd="0" presId="urn:microsoft.com/office/officeart/2005/8/layout/orgChart1"/>
    <dgm:cxn modelId="{FCE1BD5C-FA12-4E24-872A-92E6D399B42D}" type="presParOf" srcId="{80C7D54F-52BA-41E5-811A-4BE95F57FE9F}" destId="{E8496C9F-3439-4B3A-9C54-9F36073AA8C1}" srcOrd="0" destOrd="0" presId="urn:microsoft.com/office/officeart/2005/8/layout/orgChart1"/>
    <dgm:cxn modelId="{67322037-9E01-49D6-BABE-13697F34755A}" type="presParOf" srcId="{E8496C9F-3439-4B3A-9C54-9F36073AA8C1}" destId="{C6636AA3-B69B-42AF-A28D-E1B0DD07B3FC}" srcOrd="0" destOrd="0" presId="urn:microsoft.com/office/officeart/2005/8/layout/orgChart1"/>
    <dgm:cxn modelId="{C22CCE65-FF1D-4AFB-89FC-B128C1EDC7BE}" type="presParOf" srcId="{E8496C9F-3439-4B3A-9C54-9F36073AA8C1}" destId="{E4A20B6C-BDB3-4C9D-A266-BFE12AAC7731}" srcOrd="1" destOrd="0" presId="urn:microsoft.com/office/officeart/2005/8/layout/orgChart1"/>
    <dgm:cxn modelId="{C60FF24D-407A-48E1-B7A6-32DE535566E2}" type="presParOf" srcId="{80C7D54F-52BA-41E5-811A-4BE95F57FE9F}" destId="{D2236D7A-9CAB-4978-A3CB-2BFC266610D3}" srcOrd="1" destOrd="0" presId="urn:microsoft.com/office/officeart/2005/8/layout/orgChart1"/>
    <dgm:cxn modelId="{A02B9A40-E2E1-43DD-AAB9-C5CA815412CC}" type="presParOf" srcId="{D2236D7A-9CAB-4978-A3CB-2BFC266610D3}" destId="{758B9BFD-15CD-4AC3-A3D6-E2D81A5BA46D}" srcOrd="0" destOrd="0" presId="urn:microsoft.com/office/officeart/2005/8/layout/orgChart1"/>
    <dgm:cxn modelId="{E7E15A5C-FA0B-45A2-9693-E7D5678481BD}" type="presParOf" srcId="{D2236D7A-9CAB-4978-A3CB-2BFC266610D3}" destId="{E20E011C-1AA5-4765-B515-C16F9B683B4E}" srcOrd="1" destOrd="0" presId="urn:microsoft.com/office/officeart/2005/8/layout/orgChart1"/>
    <dgm:cxn modelId="{86093AB6-C3BF-4286-A1AE-DED17299F42E}" type="presParOf" srcId="{E20E011C-1AA5-4765-B515-C16F9B683B4E}" destId="{303B8860-2CAE-4051-813D-101FB7435124}" srcOrd="0" destOrd="0" presId="urn:microsoft.com/office/officeart/2005/8/layout/orgChart1"/>
    <dgm:cxn modelId="{028934CC-477E-424F-800E-17C549F35B25}" type="presParOf" srcId="{303B8860-2CAE-4051-813D-101FB7435124}" destId="{D840ECC2-D466-49B0-81C5-5CB4E6B7C8A0}" srcOrd="0" destOrd="0" presId="urn:microsoft.com/office/officeart/2005/8/layout/orgChart1"/>
    <dgm:cxn modelId="{4C67C65D-7D89-411C-A5E6-C1BF9202D221}" type="presParOf" srcId="{303B8860-2CAE-4051-813D-101FB7435124}" destId="{8207812A-5006-4157-BC02-850A9A39ACBB}" srcOrd="1" destOrd="0" presId="urn:microsoft.com/office/officeart/2005/8/layout/orgChart1"/>
    <dgm:cxn modelId="{00256D59-8149-4BC4-8A51-65359D5A3452}" type="presParOf" srcId="{E20E011C-1AA5-4765-B515-C16F9B683B4E}" destId="{C4053ABD-A5CD-479E-B30F-254D9490657E}" srcOrd="1" destOrd="0" presId="urn:microsoft.com/office/officeart/2005/8/layout/orgChart1"/>
    <dgm:cxn modelId="{0F9EFE50-8E40-474F-A7AB-9081185887E9}" type="presParOf" srcId="{C4053ABD-A5CD-479E-B30F-254D9490657E}" destId="{C15CCC01-E5C2-4705-9838-D809D9821321}" srcOrd="0" destOrd="0" presId="urn:microsoft.com/office/officeart/2005/8/layout/orgChart1"/>
    <dgm:cxn modelId="{5E3F21A1-2A5E-4CBB-B43C-C7206361B599}" type="presParOf" srcId="{C4053ABD-A5CD-479E-B30F-254D9490657E}" destId="{B2053EF4-5F90-43C6-BCC1-612E314EB231}" srcOrd="1" destOrd="0" presId="urn:microsoft.com/office/officeart/2005/8/layout/orgChart1"/>
    <dgm:cxn modelId="{F837A13A-869C-434F-9FDC-453FC5B5FF89}" type="presParOf" srcId="{B2053EF4-5F90-43C6-BCC1-612E314EB231}" destId="{65A8A2DD-577F-4540-84AC-44AE2890A5E2}" srcOrd="0" destOrd="0" presId="urn:microsoft.com/office/officeart/2005/8/layout/orgChart1"/>
    <dgm:cxn modelId="{14DB55FB-618A-4395-A1C4-387AE2B55A43}" type="presParOf" srcId="{65A8A2DD-577F-4540-84AC-44AE2890A5E2}" destId="{DF4C46A1-D543-4C07-8C89-B4C29A683EFD}" srcOrd="0" destOrd="0" presId="urn:microsoft.com/office/officeart/2005/8/layout/orgChart1"/>
    <dgm:cxn modelId="{4685EF56-E637-43D3-AED5-5D22E01317F3}" type="presParOf" srcId="{65A8A2DD-577F-4540-84AC-44AE2890A5E2}" destId="{B3716652-5662-47E4-9959-B82136B98F5F}" srcOrd="1" destOrd="0" presId="urn:microsoft.com/office/officeart/2005/8/layout/orgChart1"/>
    <dgm:cxn modelId="{9E86B17B-2B95-41EE-AEEF-4586034711CA}" type="presParOf" srcId="{B2053EF4-5F90-43C6-BCC1-612E314EB231}" destId="{87CC99D3-6B8D-4209-8B42-9FADD6E5CE5C}" srcOrd="1" destOrd="0" presId="urn:microsoft.com/office/officeart/2005/8/layout/orgChart1"/>
    <dgm:cxn modelId="{18B5065A-B074-4402-AAA2-A04EFFB87C22}" type="presParOf" srcId="{B2053EF4-5F90-43C6-BCC1-612E314EB231}" destId="{4859C5DD-8C05-425F-8FA4-B0C371CFE19B}" srcOrd="2" destOrd="0" presId="urn:microsoft.com/office/officeart/2005/8/layout/orgChart1"/>
    <dgm:cxn modelId="{8975D5E2-E7E9-4792-96D0-FE8F7C725957}" type="presParOf" srcId="{C4053ABD-A5CD-479E-B30F-254D9490657E}" destId="{808D722F-2FE8-47EC-8C83-B068228870D6}" srcOrd="2" destOrd="0" presId="urn:microsoft.com/office/officeart/2005/8/layout/orgChart1"/>
    <dgm:cxn modelId="{A793C0C8-7B55-4488-9588-D725EB89BDD3}" type="presParOf" srcId="{C4053ABD-A5CD-479E-B30F-254D9490657E}" destId="{2940F6D9-8B98-4E4E-85ED-C90C33B4867D}" srcOrd="3" destOrd="0" presId="urn:microsoft.com/office/officeart/2005/8/layout/orgChart1"/>
    <dgm:cxn modelId="{3866EA06-8EE0-4146-85B1-F056E195DB19}" type="presParOf" srcId="{2940F6D9-8B98-4E4E-85ED-C90C33B4867D}" destId="{72C0D4AA-B632-4329-B75B-8ACB5316F0AA}" srcOrd="0" destOrd="0" presId="urn:microsoft.com/office/officeart/2005/8/layout/orgChart1"/>
    <dgm:cxn modelId="{FEE84F23-7C1C-4D08-BB83-B07346669F9F}" type="presParOf" srcId="{72C0D4AA-B632-4329-B75B-8ACB5316F0AA}" destId="{67EC7C82-519B-49DF-9E6B-D0430B9934D7}" srcOrd="0" destOrd="0" presId="urn:microsoft.com/office/officeart/2005/8/layout/orgChart1"/>
    <dgm:cxn modelId="{5E687718-78B2-43B5-AB5C-1B7EFF092A99}" type="presParOf" srcId="{72C0D4AA-B632-4329-B75B-8ACB5316F0AA}" destId="{D593E83F-D5C4-40A9-AE53-22A45DFF36D1}" srcOrd="1" destOrd="0" presId="urn:microsoft.com/office/officeart/2005/8/layout/orgChart1"/>
    <dgm:cxn modelId="{EA29DDCD-DB93-4B7B-9716-5DA102E7AEF4}" type="presParOf" srcId="{2940F6D9-8B98-4E4E-85ED-C90C33B4867D}" destId="{DDBE4F7D-112D-4DB7-A6D5-7D001B94C8BD}" srcOrd="1" destOrd="0" presId="urn:microsoft.com/office/officeart/2005/8/layout/orgChart1"/>
    <dgm:cxn modelId="{4FF92A49-A6CB-4E1E-8822-2902E90B4C1C}" type="presParOf" srcId="{2940F6D9-8B98-4E4E-85ED-C90C33B4867D}" destId="{5EDF5DAA-035F-4D63-A6BA-B7382E8A527A}" srcOrd="2" destOrd="0" presId="urn:microsoft.com/office/officeart/2005/8/layout/orgChart1"/>
    <dgm:cxn modelId="{2BE88FD9-4ACE-451E-A89C-FDD21EE94AA9}" type="presParOf" srcId="{E20E011C-1AA5-4765-B515-C16F9B683B4E}" destId="{1FB3DA48-6752-4771-BBBA-4F6A2276677A}" srcOrd="2" destOrd="0" presId="urn:microsoft.com/office/officeart/2005/8/layout/orgChart1"/>
    <dgm:cxn modelId="{5CF08FA0-2869-4DE6-9565-06072DE781AC}" type="presParOf" srcId="{D2236D7A-9CAB-4978-A3CB-2BFC266610D3}" destId="{86B5B6C0-06B7-455F-8A7F-F329DC489B85}" srcOrd="2" destOrd="0" presId="urn:microsoft.com/office/officeart/2005/8/layout/orgChart1"/>
    <dgm:cxn modelId="{B3E002BB-CB3B-483B-84E4-8B11A687E773}" type="presParOf" srcId="{D2236D7A-9CAB-4978-A3CB-2BFC266610D3}" destId="{2C6FBFA7-FD5B-4257-B39D-69C965C6100A}" srcOrd="3" destOrd="0" presId="urn:microsoft.com/office/officeart/2005/8/layout/orgChart1"/>
    <dgm:cxn modelId="{95E23232-858C-4EE8-8AB4-B50741FD3BE6}" type="presParOf" srcId="{2C6FBFA7-FD5B-4257-B39D-69C965C6100A}" destId="{D82A2F95-2059-45A4-803D-C2F17CABB29B}" srcOrd="0" destOrd="0" presId="urn:microsoft.com/office/officeart/2005/8/layout/orgChart1"/>
    <dgm:cxn modelId="{45D6F9A7-FA68-461D-A30D-DCA6EFC14FF0}" type="presParOf" srcId="{D82A2F95-2059-45A4-803D-C2F17CABB29B}" destId="{0132D441-D144-4E6A-A6BD-E28B3E909A7D}" srcOrd="0" destOrd="0" presId="urn:microsoft.com/office/officeart/2005/8/layout/orgChart1"/>
    <dgm:cxn modelId="{00EE5134-F02F-4AB1-A6D7-C72B139A3ABB}" type="presParOf" srcId="{D82A2F95-2059-45A4-803D-C2F17CABB29B}" destId="{CF4D26F7-A25C-49F0-97E9-6B7FB846C2A0}" srcOrd="1" destOrd="0" presId="urn:microsoft.com/office/officeart/2005/8/layout/orgChart1"/>
    <dgm:cxn modelId="{FF802188-EA02-4CC9-9BD8-D0BB60BF631A}" type="presParOf" srcId="{2C6FBFA7-FD5B-4257-B39D-69C965C6100A}" destId="{47AEB610-EFE4-463B-93B8-BD01B51F93E2}" srcOrd="1" destOrd="0" presId="urn:microsoft.com/office/officeart/2005/8/layout/orgChart1"/>
    <dgm:cxn modelId="{F84A648D-585A-46B7-B140-983B57A07DFE}" type="presParOf" srcId="{47AEB610-EFE4-463B-93B8-BD01B51F93E2}" destId="{ADB644B3-4245-466A-9474-81888BB4BCBA}" srcOrd="0" destOrd="0" presId="urn:microsoft.com/office/officeart/2005/8/layout/orgChart1"/>
    <dgm:cxn modelId="{55F01CF2-53D1-40A8-9CD0-D6B15FFC5C59}" type="presParOf" srcId="{47AEB610-EFE4-463B-93B8-BD01B51F93E2}" destId="{2902E4AB-3982-4DA5-8A15-52786D869F04}" srcOrd="1" destOrd="0" presId="urn:microsoft.com/office/officeart/2005/8/layout/orgChart1"/>
    <dgm:cxn modelId="{835C8168-07C6-410E-8DAC-CACC825D320E}" type="presParOf" srcId="{2902E4AB-3982-4DA5-8A15-52786D869F04}" destId="{69A095A3-5472-44C0-9758-10508E4C3A60}" srcOrd="0" destOrd="0" presId="urn:microsoft.com/office/officeart/2005/8/layout/orgChart1"/>
    <dgm:cxn modelId="{D101B1C9-0461-40CC-8074-705406E5830D}" type="presParOf" srcId="{69A095A3-5472-44C0-9758-10508E4C3A60}" destId="{1C4EE654-6147-4F08-B311-7FC3FF895994}" srcOrd="0" destOrd="0" presId="urn:microsoft.com/office/officeart/2005/8/layout/orgChart1"/>
    <dgm:cxn modelId="{F8040E74-16E4-4295-A028-2187897915BD}" type="presParOf" srcId="{69A095A3-5472-44C0-9758-10508E4C3A60}" destId="{3923A90E-7787-40B4-96F9-1FF0E92E68A2}" srcOrd="1" destOrd="0" presId="urn:microsoft.com/office/officeart/2005/8/layout/orgChart1"/>
    <dgm:cxn modelId="{E2C5769F-C42C-4A7A-B293-078C48D34413}" type="presParOf" srcId="{2902E4AB-3982-4DA5-8A15-52786D869F04}" destId="{7600F5A5-C984-4ECF-A064-8667F6853B70}" srcOrd="1" destOrd="0" presId="urn:microsoft.com/office/officeart/2005/8/layout/orgChart1"/>
    <dgm:cxn modelId="{52E00A86-C80F-43A1-9B75-045BEDB36C21}" type="presParOf" srcId="{2902E4AB-3982-4DA5-8A15-52786D869F04}" destId="{D4EF8CB6-BA78-4F5E-ACE9-75EA523D7D90}" srcOrd="2" destOrd="0" presId="urn:microsoft.com/office/officeart/2005/8/layout/orgChart1"/>
    <dgm:cxn modelId="{541AEBFD-C117-49E4-ABFA-BDC1F356B443}" type="presParOf" srcId="{47AEB610-EFE4-463B-93B8-BD01B51F93E2}" destId="{09BCBAE6-A043-4C68-A99B-AC2349C7DC8B}" srcOrd="2" destOrd="0" presId="urn:microsoft.com/office/officeart/2005/8/layout/orgChart1"/>
    <dgm:cxn modelId="{7EC17304-E837-400E-A859-0C57349D43C5}" type="presParOf" srcId="{47AEB610-EFE4-463B-93B8-BD01B51F93E2}" destId="{D41FCEA5-4989-4074-9756-F3586CFF5BC7}" srcOrd="3" destOrd="0" presId="urn:microsoft.com/office/officeart/2005/8/layout/orgChart1"/>
    <dgm:cxn modelId="{FDE83623-5ABD-45B7-8F59-42FF9A745E36}" type="presParOf" srcId="{D41FCEA5-4989-4074-9756-F3586CFF5BC7}" destId="{EDFD5519-22DC-496D-931C-EEFC7DECAA1D}" srcOrd="0" destOrd="0" presId="urn:microsoft.com/office/officeart/2005/8/layout/orgChart1"/>
    <dgm:cxn modelId="{EBA426FC-F9BB-4199-961F-9DCD0EA11AB9}" type="presParOf" srcId="{EDFD5519-22DC-496D-931C-EEFC7DECAA1D}" destId="{6394EB86-8104-4E09-BAC1-530ED8B66B0B}" srcOrd="0" destOrd="0" presId="urn:microsoft.com/office/officeart/2005/8/layout/orgChart1"/>
    <dgm:cxn modelId="{850DBF18-D106-44EC-9FED-9E82499DFC40}" type="presParOf" srcId="{EDFD5519-22DC-496D-931C-EEFC7DECAA1D}" destId="{FABA5182-40DE-453C-8D3F-1391111B7B62}" srcOrd="1" destOrd="0" presId="urn:microsoft.com/office/officeart/2005/8/layout/orgChart1"/>
    <dgm:cxn modelId="{804E13AF-B795-47A0-8098-C099B92E1E83}" type="presParOf" srcId="{D41FCEA5-4989-4074-9756-F3586CFF5BC7}" destId="{7F6A8154-ED11-4FAB-AEAB-5D7034C5BFF6}" srcOrd="1" destOrd="0" presId="urn:microsoft.com/office/officeart/2005/8/layout/orgChart1"/>
    <dgm:cxn modelId="{B1821E75-0D0B-44F4-9292-2740822FE418}" type="presParOf" srcId="{D41FCEA5-4989-4074-9756-F3586CFF5BC7}" destId="{556A4D91-2CF7-4F9F-9D06-AD597386BD51}" srcOrd="2" destOrd="0" presId="urn:microsoft.com/office/officeart/2005/8/layout/orgChart1"/>
    <dgm:cxn modelId="{50EBCCDE-90D9-4806-8921-3EB556B90129}" type="presParOf" srcId="{2C6FBFA7-FD5B-4257-B39D-69C965C6100A}" destId="{159AAD71-D66E-4372-8D01-4EC906744DFC}" srcOrd="2" destOrd="0" presId="urn:microsoft.com/office/officeart/2005/8/layout/orgChart1"/>
    <dgm:cxn modelId="{9A518FF4-77FB-4DE3-BD36-B6D3879F7304}" type="presParOf" srcId="{80C7D54F-52BA-41E5-811A-4BE95F57FE9F}" destId="{100AF616-971E-42D9-A878-E539DF9A6A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B4EF8A-A15C-4003-BFCA-5DC14CC8E7F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9C6CF5C4-908C-496C-A613-8C1846B02E63}">
      <dgm:prSet phldrT="[Text]"/>
      <dgm:spPr/>
      <dgm:t>
        <a:bodyPr/>
        <a:lstStyle/>
        <a:p>
          <a:r>
            <a:rPr lang="en-GB" dirty="0"/>
            <a:t>Assessment</a:t>
          </a:r>
          <a:endParaRPr lang="en-MT" dirty="0"/>
        </a:p>
      </dgm:t>
    </dgm:pt>
    <dgm:pt modelId="{BA1CF00B-F851-41EB-BE56-3AA437A300EF}" type="parTrans" cxnId="{DE3DDD4F-4A72-4BD6-BE4C-CF57058409E1}">
      <dgm:prSet/>
      <dgm:spPr/>
      <dgm:t>
        <a:bodyPr/>
        <a:lstStyle/>
        <a:p>
          <a:endParaRPr lang="en-MT"/>
        </a:p>
      </dgm:t>
    </dgm:pt>
    <dgm:pt modelId="{1DEB681D-8AC8-4C03-840B-61BF0FD946A2}" type="sibTrans" cxnId="{DE3DDD4F-4A72-4BD6-BE4C-CF57058409E1}">
      <dgm:prSet/>
      <dgm:spPr/>
      <dgm:t>
        <a:bodyPr/>
        <a:lstStyle/>
        <a:p>
          <a:endParaRPr lang="en-MT"/>
        </a:p>
      </dgm:t>
    </dgm:pt>
    <dgm:pt modelId="{6D8185A1-BFC9-4F8B-8C54-51F94C0FA416}">
      <dgm:prSet phldrT="[Text]"/>
      <dgm:spPr/>
      <dgm:t>
        <a:bodyPr/>
        <a:lstStyle/>
        <a:p>
          <a:r>
            <a:rPr lang="en-GB" dirty="0"/>
            <a:t>Part 1</a:t>
          </a:r>
          <a:endParaRPr lang="en-MT" dirty="0"/>
        </a:p>
      </dgm:t>
    </dgm:pt>
    <dgm:pt modelId="{5ED696A7-9144-4CDC-B89E-76FCF9076C2F}" type="parTrans" cxnId="{1228F434-2537-4A75-B9D5-589D4CBE119D}">
      <dgm:prSet/>
      <dgm:spPr/>
      <dgm:t>
        <a:bodyPr/>
        <a:lstStyle/>
        <a:p>
          <a:endParaRPr lang="en-MT"/>
        </a:p>
      </dgm:t>
    </dgm:pt>
    <dgm:pt modelId="{3E2F70E9-77E1-47E2-B91D-DF9C7DC34C57}" type="sibTrans" cxnId="{1228F434-2537-4A75-B9D5-589D4CBE119D}">
      <dgm:prSet/>
      <dgm:spPr/>
      <dgm:t>
        <a:bodyPr/>
        <a:lstStyle/>
        <a:p>
          <a:endParaRPr lang="en-MT"/>
        </a:p>
      </dgm:t>
    </dgm:pt>
    <dgm:pt modelId="{0DD2CA90-2CD2-47F1-8FD7-A043A4AA33D2}">
      <dgm:prSet phldrT="[Text]"/>
      <dgm:spPr/>
      <dgm:t>
        <a:bodyPr/>
        <a:lstStyle/>
        <a:p>
          <a:r>
            <a:rPr lang="en-GB" dirty="0"/>
            <a:t>Part 2</a:t>
          </a:r>
          <a:endParaRPr lang="en-MT" dirty="0"/>
        </a:p>
      </dgm:t>
    </dgm:pt>
    <dgm:pt modelId="{25CC5127-FE43-4883-B1C0-C2EC00725E6E}" type="parTrans" cxnId="{9DB3E675-5B99-47EE-957A-ABE51E208175}">
      <dgm:prSet/>
      <dgm:spPr/>
      <dgm:t>
        <a:bodyPr/>
        <a:lstStyle/>
        <a:p>
          <a:endParaRPr lang="en-MT"/>
        </a:p>
      </dgm:t>
    </dgm:pt>
    <dgm:pt modelId="{57BB3258-71FD-46D8-930E-7FDBDD53763E}" type="sibTrans" cxnId="{9DB3E675-5B99-47EE-957A-ABE51E208175}">
      <dgm:prSet/>
      <dgm:spPr/>
      <dgm:t>
        <a:bodyPr/>
        <a:lstStyle/>
        <a:p>
          <a:endParaRPr lang="en-MT"/>
        </a:p>
      </dgm:t>
    </dgm:pt>
    <dgm:pt modelId="{47AD13EE-168A-4482-AEAA-842CD105D1A2}">
      <dgm:prSet phldrT="[Text]"/>
      <dgm:spPr/>
      <dgm:t>
        <a:bodyPr/>
        <a:lstStyle/>
        <a:p>
          <a:r>
            <a:rPr lang="en-GB" dirty="0"/>
            <a:t>Controlled assessment</a:t>
          </a:r>
        </a:p>
        <a:p>
          <a:r>
            <a:rPr lang="en-GB" dirty="0"/>
            <a:t>I</a:t>
          </a:r>
          <a:endParaRPr lang="en-MT" dirty="0"/>
        </a:p>
      </dgm:t>
    </dgm:pt>
    <dgm:pt modelId="{61B7F9E1-98A9-4416-BFB2-D1075E5C8395}" type="parTrans" cxnId="{0802FB4E-C435-4F81-86B7-10D6CE6B4700}">
      <dgm:prSet/>
      <dgm:spPr/>
      <dgm:t>
        <a:bodyPr/>
        <a:lstStyle/>
        <a:p>
          <a:endParaRPr lang="en-MT"/>
        </a:p>
      </dgm:t>
    </dgm:pt>
    <dgm:pt modelId="{5F724449-F56A-4586-A7D0-DBCF6B9F082F}" type="sibTrans" cxnId="{0802FB4E-C435-4F81-86B7-10D6CE6B4700}">
      <dgm:prSet/>
      <dgm:spPr/>
      <dgm:t>
        <a:bodyPr/>
        <a:lstStyle/>
        <a:p>
          <a:endParaRPr lang="en-MT"/>
        </a:p>
      </dgm:t>
    </dgm:pt>
    <dgm:pt modelId="{8FAA1566-72EB-4F94-8741-F9C260B27738}">
      <dgm:prSet phldrT="[Text]"/>
      <dgm:spPr/>
      <dgm:t>
        <a:bodyPr/>
        <a:lstStyle/>
        <a:p>
          <a:r>
            <a:rPr lang="en-GB" dirty="0"/>
            <a:t>Controlled assessment</a:t>
          </a:r>
        </a:p>
        <a:p>
          <a:r>
            <a:rPr lang="en-GB" dirty="0"/>
            <a:t>II</a:t>
          </a:r>
          <a:endParaRPr lang="en-MT" dirty="0"/>
        </a:p>
      </dgm:t>
    </dgm:pt>
    <dgm:pt modelId="{862D568A-B83E-47CA-9361-49C67DF24F9D}" type="parTrans" cxnId="{9E6D07D1-B13B-4D44-A770-476B7B7E125A}">
      <dgm:prSet/>
      <dgm:spPr/>
      <dgm:t>
        <a:bodyPr/>
        <a:lstStyle/>
        <a:p>
          <a:endParaRPr lang="en-MT"/>
        </a:p>
      </dgm:t>
    </dgm:pt>
    <dgm:pt modelId="{02E30002-03F8-4ED2-93F7-81F27BF691D8}" type="sibTrans" cxnId="{9E6D07D1-B13B-4D44-A770-476B7B7E125A}">
      <dgm:prSet/>
      <dgm:spPr/>
      <dgm:t>
        <a:bodyPr/>
        <a:lstStyle/>
        <a:p>
          <a:endParaRPr lang="en-MT"/>
        </a:p>
      </dgm:t>
    </dgm:pt>
    <dgm:pt modelId="{505C4099-25AA-4C2D-9E93-04F9CB4641ED}">
      <dgm:prSet phldrT="[Text]"/>
      <dgm:spPr/>
      <dgm:t>
        <a:bodyPr/>
        <a:lstStyle/>
        <a:p>
          <a:r>
            <a:rPr lang="en-GB" dirty="0"/>
            <a:t>Centrally set and marked</a:t>
          </a:r>
          <a:endParaRPr lang="en-MT" dirty="0"/>
        </a:p>
      </dgm:t>
    </dgm:pt>
    <dgm:pt modelId="{E2577C41-9D7D-41B8-B861-DAC7750B954A}" type="parTrans" cxnId="{452A0A3D-0655-4D90-9067-688DFD368846}">
      <dgm:prSet/>
      <dgm:spPr/>
      <dgm:t>
        <a:bodyPr/>
        <a:lstStyle/>
        <a:p>
          <a:endParaRPr lang="en-MT"/>
        </a:p>
      </dgm:t>
    </dgm:pt>
    <dgm:pt modelId="{180984E1-F95A-47B6-BC4E-734FB22679B5}" type="sibTrans" cxnId="{452A0A3D-0655-4D90-9067-688DFD368846}">
      <dgm:prSet/>
      <dgm:spPr/>
      <dgm:t>
        <a:bodyPr/>
        <a:lstStyle/>
        <a:p>
          <a:endParaRPr lang="en-MT"/>
        </a:p>
      </dgm:t>
    </dgm:pt>
    <dgm:pt modelId="{E3ABEC46-7892-4927-9DB7-B9D79EA47632}">
      <dgm:prSet phldrT="[Text]"/>
      <dgm:spPr/>
      <dgm:t>
        <a:bodyPr/>
        <a:lstStyle/>
        <a:p>
          <a:r>
            <a:rPr lang="en-GB" dirty="0"/>
            <a:t>Centrally set and marked</a:t>
          </a:r>
          <a:endParaRPr lang="en-MT" dirty="0"/>
        </a:p>
      </dgm:t>
    </dgm:pt>
    <dgm:pt modelId="{822F6FFE-F505-4F59-BCE9-FA643ACBD30A}" type="parTrans" cxnId="{F5F6548F-E265-46FB-B996-ABD8AD5A3AE3}">
      <dgm:prSet/>
      <dgm:spPr/>
      <dgm:t>
        <a:bodyPr/>
        <a:lstStyle/>
        <a:p>
          <a:endParaRPr lang="en-MT"/>
        </a:p>
      </dgm:t>
    </dgm:pt>
    <dgm:pt modelId="{93B21530-689A-45CE-91B0-A7E587B11A51}" type="sibTrans" cxnId="{F5F6548F-E265-46FB-B996-ABD8AD5A3AE3}">
      <dgm:prSet/>
      <dgm:spPr/>
      <dgm:t>
        <a:bodyPr/>
        <a:lstStyle/>
        <a:p>
          <a:endParaRPr lang="en-MT"/>
        </a:p>
      </dgm:t>
    </dgm:pt>
    <dgm:pt modelId="{ED48EB43-8FEE-4BDA-8373-28044FC7E3C4}">
      <dgm:prSet phldrT="[Text]"/>
      <dgm:spPr/>
      <dgm:t>
        <a:bodyPr/>
        <a:lstStyle/>
        <a:p>
          <a:r>
            <a:rPr lang="en-GB" dirty="0"/>
            <a:t>30%</a:t>
          </a:r>
          <a:endParaRPr lang="en-MT" dirty="0"/>
        </a:p>
      </dgm:t>
    </dgm:pt>
    <dgm:pt modelId="{4515C4ED-9914-4210-B21F-0A3D5CDBAEE7}" type="parTrans" cxnId="{DC161C78-A982-4EE3-AAC1-48B5EC8FCCAC}">
      <dgm:prSet/>
      <dgm:spPr/>
      <dgm:t>
        <a:bodyPr/>
        <a:lstStyle/>
        <a:p>
          <a:endParaRPr lang="en-MT"/>
        </a:p>
      </dgm:t>
    </dgm:pt>
    <dgm:pt modelId="{84952B6E-B7DF-43CA-B606-87E9A4781DC8}" type="sibTrans" cxnId="{DC161C78-A982-4EE3-AAC1-48B5EC8FCCAC}">
      <dgm:prSet/>
      <dgm:spPr/>
      <dgm:t>
        <a:bodyPr/>
        <a:lstStyle/>
        <a:p>
          <a:endParaRPr lang="en-MT"/>
        </a:p>
      </dgm:t>
    </dgm:pt>
    <dgm:pt modelId="{D9C1D42C-531F-48FA-A859-098A90463EBA}">
      <dgm:prSet phldrT="[Text]"/>
      <dgm:spPr/>
      <dgm:t>
        <a:bodyPr/>
        <a:lstStyle/>
        <a:p>
          <a:r>
            <a:rPr lang="en-GB" dirty="0"/>
            <a:t>70%</a:t>
          </a:r>
          <a:endParaRPr lang="en-MT" dirty="0"/>
        </a:p>
      </dgm:t>
    </dgm:pt>
    <dgm:pt modelId="{987EC027-2914-4CD9-A852-BB00AEE7FC7F}" type="parTrans" cxnId="{8ED8DFAB-598B-4C61-9F47-BF34B35E7F38}">
      <dgm:prSet/>
      <dgm:spPr/>
      <dgm:t>
        <a:bodyPr/>
        <a:lstStyle/>
        <a:p>
          <a:endParaRPr lang="en-MT"/>
        </a:p>
      </dgm:t>
    </dgm:pt>
    <dgm:pt modelId="{9CAA6A98-2D70-45C6-A8F4-70794245115A}" type="sibTrans" cxnId="{8ED8DFAB-598B-4C61-9F47-BF34B35E7F38}">
      <dgm:prSet/>
      <dgm:spPr/>
      <dgm:t>
        <a:bodyPr/>
        <a:lstStyle/>
        <a:p>
          <a:endParaRPr lang="en-MT"/>
        </a:p>
      </dgm:t>
    </dgm:pt>
    <dgm:pt modelId="{65964E6D-8A21-4A25-90D3-895BE9C30598}" type="pres">
      <dgm:prSet presAssocID="{07B4EF8A-A15C-4003-BFCA-5DC14CC8E7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0C7D54F-52BA-41E5-811A-4BE95F57FE9F}" type="pres">
      <dgm:prSet presAssocID="{9C6CF5C4-908C-496C-A613-8C1846B02E63}" presName="hierRoot1" presStyleCnt="0">
        <dgm:presLayoutVars>
          <dgm:hierBranch val="init"/>
        </dgm:presLayoutVars>
      </dgm:prSet>
      <dgm:spPr/>
    </dgm:pt>
    <dgm:pt modelId="{E8496C9F-3439-4B3A-9C54-9F36073AA8C1}" type="pres">
      <dgm:prSet presAssocID="{9C6CF5C4-908C-496C-A613-8C1846B02E63}" presName="rootComposite1" presStyleCnt="0"/>
      <dgm:spPr/>
    </dgm:pt>
    <dgm:pt modelId="{C6636AA3-B69B-42AF-A28D-E1B0DD07B3FC}" type="pres">
      <dgm:prSet presAssocID="{9C6CF5C4-908C-496C-A613-8C1846B02E63}" presName="rootText1" presStyleLbl="node0" presStyleIdx="0" presStyleCnt="1" custLinFactNeighborX="-10568" custLinFactNeighborY="12146">
        <dgm:presLayoutVars>
          <dgm:chPref val="3"/>
        </dgm:presLayoutVars>
      </dgm:prSet>
      <dgm:spPr/>
    </dgm:pt>
    <dgm:pt modelId="{E4A20B6C-BDB3-4C9D-A266-BFE12AAC7731}" type="pres">
      <dgm:prSet presAssocID="{9C6CF5C4-908C-496C-A613-8C1846B02E63}" presName="rootConnector1" presStyleLbl="node1" presStyleIdx="0" presStyleCnt="0"/>
      <dgm:spPr/>
    </dgm:pt>
    <dgm:pt modelId="{D2236D7A-9CAB-4978-A3CB-2BFC266610D3}" type="pres">
      <dgm:prSet presAssocID="{9C6CF5C4-908C-496C-A613-8C1846B02E63}" presName="hierChild2" presStyleCnt="0"/>
      <dgm:spPr/>
    </dgm:pt>
    <dgm:pt modelId="{758B9BFD-15CD-4AC3-A3D6-E2D81A5BA46D}" type="pres">
      <dgm:prSet presAssocID="{5ED696A7-9144-4CDC-B89E-76FCF9076C2F}" presName="Name37" presStyleLbl="parChTrans1D2" presStyleIdx="0" presStyleCnt="2"/>
      <dgm:spPr/>
    </dgm:pt>
    <dgm:pt modelId="{E20E011C-1AA5-4765-B515-C16F9B683B4E}" type="pres">
      <dgm:prSet presAssocID="{6D8185A1-BFC9-4F8B-8C54-51F94C0FA416}" presName="hierRoot2" presStyleCnt="0">
        <dgm:presLayoutVars>
          <dgm:hierBranch val="init"/>
        </dgm:presLayoutVars>
      </dgm:prSet>
      <dgm:spPr/>
    </dgm:pt>
    <dgm:pt modelId="{303B8860-2CAE-4051-813D-101FB7435124}" type="pres">
      <dgm:prSet presAssocID="{6D8185A1-BFC9-4F8B-8C54-51F94C0FA416}" presName="rootComposite" presStyleCnt="0"/>
      <dgm:spPr/>
    </dgm:pt>
    <dgm:pt modelId="{D840ECC2-D466-49B0-81C5-5CB4E6B7C8A0}" type="pres">
      <dgm:prSet presAssocID="{6D8185A1-BFC9-4F8B-8C54-51F94C0FA416}" presName="rootText" presStyleLbl="node2" presStyleIdx="0" presStyleCnt="2">
        <dgm:presLayoutVars>
          <dgm:chPref val="3"/>
        </dgm:presLayoutVars>
      </dgm:prSet>
      <dgm:spPr/>
    </dgm:pt>
    <dgm:pt modelId="{8207812A-5006-4157-BC02-850A9A39ACBB}" type="pres">
      <dgm:prSet presAssocID="{6D8185A1-BFC9-4F8B-8C54-51F94C0FA416}" presName="rootConnector" presStyleLbl="node2" presStyleIdx="0" presStyleCnt="2"/>
      <dgm:spPr/>
    </dgm:pt>
    <dgm:pt modelId="{C4053ABD-A5CD-479E-B30F-254D9490657E}" type="pres">
      <dgm:prSet presAssocID="{6D8185A1-BFC9-4F8B-8C54-51F94C0FA416}" presName="hierChild4" presStyleCnt="0"/>
      <dgm:spPr/>
    </dgm:pt>
    <dgm:pt modelId="{C15CCC01-E5C2-4705-9838-D809D9821321}" type="pres">
      <dgm:prSet presAssocID="{61B7F9E1-98A9-4416-BFB2-D1075E5C8395}" presName="Name37" presStyleLbl="parChTrans1D3" presStyleIdx="0" presStyleCnt="6"/>
      <dgm:spPr/>
    </dgm:pt>
    <dgm:pt modelId="{B2053EF4-5F90-43C6-BCC1-612E314EB231}" type="pres">
      <dgm:prSet presAssocID="{47AD13EE-168A-4482-AEAA-842CD105D1A2}" presName="hierRoot2" presStyleCnt="0">
        <dgm:presLayoutVars>
          <dgm:hierBranch val="init"/>
        </dgm:presLayoutVars>
      </dgm:prSet>
      <dgm:spPr/>
    </dgm:pt>
    <dgm:pt modelId="{65A8A2DD-577F-4540-84AC-44AE2890A5E2}" type="pres">
      <dgm:prSet presAssocID="{47AD13EE-168A-4482-AEAA-842CD105D1A2}" presName="rootComposite" presStyleCnt="0"/>
      <dgm:spPr/>
    </dgm:pt>
    <dgm:pt modelId="{DF4C46A1-D543-4C07-8C89-B4C29A683EFD}" type="pres">
      <dgm:prSet presAssocID="{47AD13EE-168A-4482-AEAA-842CD105D1A2}" presName="rootText" presStyleLbl="node3" presStyleIdx="0" presStyleCnt="6">
        <dgm:presLayoutVars>
          <dgm:chPref val="3"/>
        </dgm:presLayoutVars>
      </dgm:prSet>
      <dgm:spPr/>
    </dgm:pt>
    <dgm:pt modelId="{B3716652-5662-47E4-9959-B82136B98F5F}" type="pres">
      <dgm:prSet presAssocID="{47AD13EE-168A-4482-AEAA-842CD105D1A2}" presName="rootConnector" presStyleLbl="node3" presStyleIdx="0" presStyleCnt="6"/>
      <dgm:spPr/>
    </dgm:pt>
    <dgm:pt modelId="{87CC99D3-6B8D-4209-8B42-9FADD6E5CE5C}" type="pres">
      <dgm:prSet presAssocID="{47AD13EE-168A-4482-AEAA-842CD105D1A2}" presName="hierChild4" presStyleCnt="0"/>
      <dgm:spPr/>
    </dgm:pt>
    <dgm:pt modelId="{4859C5DD-8C05-425F-8FA4-B0C371CFE19B}" type="pres">
      <dgm:prSet presAssocID="{47AD13EE-168A-4482-AEAA-842CD105D1A2}" presName="hierChild5" presStyleCnt="0"/>
      <dgm:spPr/>
    </dgm:pt>
    <dgm:pt modelId="{808D722F-2FE8-47EC-8C83-B068228870D6}" type="pres">
      <dgm:prSet presAssocID="{E2577C41-9D7D-41B8-B861-DAC7750B954A}" presName="Name37" presStyleLbl="parChTrans1D3" presStyleIdx="1" presStyleCnt="6"/>
      <dgm:spPr/>
    </dgm:pt>
    <dgm:pt modelId="{2940F6D9-8B98-4E4E-85ED-C90C33B4867D}" type="pres">
      <dgm:prSet presAssocID="{505C4099-25AA-4C2D-9E93-04F9CB4641ED}" presName="hierRoot2" presStyleCnt="0">
        <dgm:presLayoutVars>
          <dgm:hierBranch val="init"/>
        </dgm:presLayoutVars>
      </dgm:prSet>
      <dgm:spPr/>
    </dgm:pt>
    <dgm:pt modelId="{72C0D4AA-B632-4329-B75B-8ACB5316F0AA}" type="pres">
      <dgm:prSet presAssocID="{505C4099-25AA-4C2D-9E93-04F9CB4641ED}" presName="rootComposite" presStyleCnt="0"/>
      <dgm:spPr/>
    </dgm:pt>
    <dgm:pt modelId="{67EC7C82-519B-49DF-9E6B-D0430B9934D7}" type="pres">
      <dgm:prSet presAssocID="{505C4099-25AA-4C2D-9E93-04F9CB4641ED}" presName="rootText" presStyleLbl="node3" presStyleIdx="1" presStyleCnt="6">
        <dgm:presLayoutVars>
          <dgm:chPref val="3"/>
        </dgm:presLayoutVars>
      </dgm:prSet>
      <dgm:spPr/>
    </dgm:pt>
    <dgm:pt modelId="{D593E83F-D5C4-40A9-AE53-22A45DFF36D1}" type="pres">
      <dgm:prSet presAssocID="{505C4099-25AA-4C2D-9E93-04F9CB4641ED}" presName="rootConnector" presStyleLbl="node3" presStyleIdx="1" presStyleCnt="6"/>
      <dgm:spPr/>
    </dgm:pt>
    <dgm:pt modelId="{DDBE4F7D-112D-4DB7-A6D5-7D001B94C8BD}" type="pres">
      <dgm:prSet presAssocID="{505C4099-25AA-4C2D-9E93-04F9CB4641ED}" presName="hierChild4" presStyleCnt="0"/>
      <dgm:spPr/>
    </dgm:pt>
    <dgm:pt modelId="{5EDF5DAA-035F-4D63-A6BA-B7382E8A527A}" type="pres">
      <dgm:prSet presAssocID="{505C4099-25AA-4C2D-9E93-04F9CB4641ED}" presName="hierChild5" presStyleCnt="0"/>
      <dgm:spPr/>
    </dgm:pt>
    <dgm:pt modelId="{ACDB5DAE-6DAE-4283-AAB2-3609E5DC81A4}" type="pres">
      <dgm:prSet presAssocID="{4515C4ED-9914-4210-B21F-0A3D5CDBAEE7}" presName="Name37" presStyleLbl="parChTrans1D3" presStyleIdx="2" presStyleCnt="6"/>
      <dgm:spPr/>
    </dgm:pt>
    <dgm:pt modelId="{E9006143-0DEC-4F21-BD00-B114BEF90361}" type="pres">
      <dgm:prSet presAssocID="{ED48EB43-8FEE-4BDA-8373-28044FC7E3C4}" presName="hierRoot2" presStyleCnt="0">
        <dgm:presLayoutVars>
          <dgm:hierBranch val="init"/>
        </dgm:presLayoutVars>
      </dgm:prSet>
      <dgm:spPr/>
    </dgm:pt>
    <dgm:pt modelId="{F0A0C399-2E88-4DDF-995A-2E5A9B16519E}" type="pres">
      <dgm:prSet presAssocID="{ED48EB43-8FEE-4BDA-8373-28044FC7E3C4}" presName="rootComposite" presStyleCnt="0"/>
      <dgm:spPr/>
    </dgm:pt>
    <dgm:pt modelId="{5C68AD9D-D6BA-4057-9CDA-AE154103BEBE}" type="pres">
      <dgm:prSet presAssocID="{ED48EB43-8FEE-4BDA-8373-28044FC7E3C4}" presName="rootText" presStyleLbl="node3" presStyleIdx="2" presStyleCnt="6">
        <dgm:presLayoutVars>
          <dgm:chPref val="3"/>
        </dgm:presLayoutVars>
      </dgm:prSet>
      <dgm:spPr/>
    </dgm:pt>
    <dgm:pt modelId="{2208EC2E-5089-474E-A1C3-E81C87CB1039}" type="pres">
      <dgm:prSet presAssocID="{ED48EB43-8FEE-4BDA-8373-28044FC7E3C4}" presName="rootConnector" presStyleLbl="node3" presStyleIdx="2" presStyleCnt="6"/>
      <dgm:spPr/>
    </dgm:pt>
    <dgm:pt modelId="{1A66BF4B-CCF2-4690-B450-4CC804947086}" type="pres">
      <dgm:prSet presAssocID="{ED48EB43-8FEE-4BDA-8373-28044FC7E3C4}" presName="hierChild4" presStyleCnt="0"/>
      <dgm:spPr/>
    </dgm:pt>
    <dgm:pt modelId="{03EDB7B7-05EA-43A9-9BBE-ECA46A08BD27}" type="pres">
      <dgm:prSet presAssocID="{ED48EB43-8FEE-4BDA-8373-28044FC7E3C4}" presName="hierChild5" presStyleCnt="0"/>
      <dgm:spPr/>
    </dgm:pt>
    <dgm:pt modelId="{1FB3DA48-6752-4771-BBBA-4F6A2276677A}" type="pres">
      <dgm:prSet presAssocID="{6D8185A1-BFC9-4F8B-8C54-51F94C0FA416}" presName="hierChild5" presStyleCnt="0"/>
      <dgm:spPr/>
    </dgm:pt>
    <dgm:pt modelId="{86B5B6C0-06B7-455F-8A7F-F329DC489B85}" type="pres">
      <dgm:prSet presAssocID="{25CC5127-FE43-4883-B1C0-C2EC00725E6E}" presName="Name37" presStyleLbl="parChTrans1D2" presStyleIdx="1" presStyleCnt="2"/>
      <dgm:spPr/>
    </dgm:pt>
    <dgm:pt modelId="{2C6FBFA7-FD5B-4257-B39D-69C965C6100A}" type="pres">
      <dgm:prSet presAssocID="{0DD2CA90-2CD2-47F1-8FD7-A043A4AA33D2}" presName="hierRoot2" presStyleCnt="0">
        <dgm:presLayoutVars>
          <dgm:hierBranch val="init"/>
        </dgm:presLayoutVars>
      </dgm:prSet>
      <dgm:spPr/>
    </dgm:pt>
    <dgm:pt modelId="{D82A2F95-2059-45A4-803D-C2F17CABB29B}" type="pres">
      <dgm:prSet presAssocID="{0DD2CA90-2CD2-47F1-8FD7-A043A4AA33D2}" presName="rootComposite" presStyleCnt="0"/>
      <dgm:spPr/>
    </dgm:pt>
    <dgm:pt modelId="{0132D441-D144-4E6A-A6BD-E28B3E909A7D}" type="pres">
      <dgm:prSet presAssocID="{0DD2CA90-2CD2-47F1-8FD7-A043A4AA33D2}" presName="rootText" presStyleLbl="node2" presStyleIdx="1" presStyleCnt="2">
        <dgm:presLayoutVars>
          <dgm:chPref val="3"/>
        </dgm:presLayoutVars>
      </dgm:prSet>
      <dgm:spPr/>
    </dgm:pt>
    <dgm:pt modelId="{CF4D26F7-A25C-49F0-97E9-6B7FB846C2A0}" type="pres">
      <dgm:prSet presAssocID="{0DD2CA90-2CD2-47F1-8FD7-A043A4AA33D2}" presName="rootConnector" presStyleLbl="node2" presStyleIdx="1" presStyleCnt="2"/>
      <dgm:spPr/>
    </dgm:pt>
    <dgm:pt modelId="{47AEB610-EFE4-463B-93B8-BD01B51F93E2}" type="pres">
      <dgm:prSet presAssocID="{0DD2CA90-2CD2-47F1-8FD7-A043A4AA33D2}" presName="hierChild4" presStyleCnt="0"/>
      <dgm:spPr/>
    </dgm:pt>
    <dgm:pt modelId="{ADB644B3-4245-466A-9474-81888BB4BCBA}" type="pres">
      <dgm:prSet presAssocID="{862D568A-B83E-47CA-9361-49C67DF24F9D}" presName="Name37" presStyleLbl="parChTrans1D3" presStyleIdx="3" presStyleCnt="6"/>
      <dgm:spPr/>
    </dgm:pt>
    <dgm:pt modelId="{2902E4AB-3982-4DA5-8A15-52786D869F04}" type="pres">
      <dgm:prSet presAssocID="{8FAA1566-72EB-4F94-8741-F9C260B27738}" presName="hierRoot2" presStyleCnt="0">
        <dgm:presLayoutVars>
          <dgm:hierBranch val="init"/>
        </dgm:presLayoutVars>
      </dgm:prSet>
      <dgm:spPr/>
    </dgm:pt>
    <dgm:pt modelId="{69A095A3-5472-44C0-9758-10508E4C3A60}" type="pres">
      <dgm:prSet presAssocID="{8FAA1566-72EB-4F94-8741-F9C260B27738}" presName="rootComposite" presStyleCnt="0"/>
      <dgm:spPr/>
    </dgm:pt>
    <dgm:pt modelId="{1C4EE654-6147-4F08-B311-7FC3FF895994}" type="pres">
      <dgm:prSet presAssocID="{8FAA1566-72EB-4F94-8741-F9C260B27738}" presName="rootText" presStyleLbl="node3" presStyleIdx="3" presStyleCnt="6">
        <dgm:presLayoutVars>
          <dgm:chPref val="3"/>
        </dgm:presLayoutVars>
      </dgm:prSet>
      <dgm:spPr/>
    </dgm:pt>
    <dgm:pt modelId="{3923A90E-7787-40B4-96F9-1FF0E92E68A2}" type="pres">
      <dgm:prSet presAssocID="{8FAA1566-72EB-4F94-8741-F9C260B27738}" presName="rootConnector" presStyleLbl="node3" presStyleIdx="3" presStyleCnt="6"/>
      <dgm:spPr/>
    </dgm:pt>
    <dgm:pt modelId="{7600F5A5-C984-4ECF-A064-8667F6853B70}" type="pres">
      <dgm:prSet presAssocID="{8FAA1566-72EB-4F94-8741-F9C260B27738}" presName="hierChild4" presStyleCnt="0"/>
      <dgm:spPr/>
    </dgm:pt>
    <dgm:pt modelId="{D4EF8CB6-BA78-4F5E-ACE9-75EA523D7D90}" type="pres">
      <dgm:prSet presAssocID="{8FAA1566-72EB-4F94-8741-F9C260B27738}" presName="hierChild5" presStyleCnt="0"/>
      <dgm:spPr/>
    </dgm:pt>
    <dgm:pt modelId="{09BCBAE6-A043-4C68-A99B-AC2349C7DC8B}" type="pres">
      <dgm:prSet presAssocID="{822F6FFE-F505-4F59-BCE9-FA643ACBD30A}" presName="Name37" presStyleLbl="parChTrans1D3" presStyleIdx="4" presStyleCnt="6"/>
      <dgm:spPr/>
    </dgm:pt>
    <dgm:pt modelId="{D41FCEA5-4989-4074-9756-F3586CFF5BC7}" type="pres">
      <dgm:prSet presAssocID="{E3ABEC46-7892-4927-9DB7-B9D79EA47632}" presName="hierRoot2" presStyleCnt="0">
        <dgm:presLayoutVars>
          <dgm:hierBranch val="init"/>
        </dgm:presLayoutVars>
      </dgm:prSet>
      <dgm:spPr/>
    </dgm:pt>
    <dgm:pt modelId="{EDFD5519-22DC-496D-931C-EEFC7DECAA1D}" type="pres">
      <dgm:prSet presAssocID="{E3ABEC46-7892-4927-9DB7-B9D79EA47632}" presName="rootComposite" presStyleCnt="0"/>
      <dgm:spPr/>
    </dgm:pt>
    <dgm:pt modelId="{6394EB86-8104-4E09-BAC1-530ED8B66B0B}" type="pres">
      <dgm:prSet presAssocID="{E3ABEC46-7892-4927-9DB7-B9D79EA47632}" presName="rootText" presStyleLbl="node3" presStyleIdx="4" presStyleCnt="6">
        <dgm:presLayoutVars>
          <dgm:chPref val="3"/>
        </dgm:presLayoutVars>
      </dgm:prSet>
      <dgm:spPr/>
    </dgm:pt>
    <dgm:pt modelId="{FABA5182-40DE-453C-8D3F-1391111B7B62}" type="pres">
      <dgm:prSet presAssocID="{E3ABEC46-7892-4927-9DB7-B9D79EA47632}" presName="rootConnector" presStyleLbl="node3" presStyleIdx="4" presStyleCnt="6"/>
      <dgm:spPr/>
    </dgm:pt>
    <dgm:pt modelId="{7F6A8154-ED11-4FAB-AEAB-5D7034C5BFF6}" type="pres">
      <dgm:prSet presAssocID="{E3ABEC46-7892-4927-9DB7-B9D79EA47632}" presName="hierChild4" presStyleCnt="0"/>
      <dgm:spPr/>
    </dgm:pt>
    <dgm:pt modelId="{556A4D91-2CF7-4F9F-9D06-AD597386BD51}" type="pres">
      <dgm:prSet presAssocID="{E3ABEC46-7892-4927-9DB7-B9D79EA47632}" presName="hierChild5" presStyleCnt="0"/>
      <dgm:spPr/>
    </dgm:pt>
    <dgm:pt modelId="{6B79C1E9-E085-42F6-A648-2C26F54CABAF}" type="pres">
      <dgm:prSet presAssocID="{987EC027-2914-4CD9-A852-BB00AEE7FC7F}" presName="Name37" presStyleLbl="parChTrans1D3" presStyleIdx="5" presStyleCnt="6"/>
      <dgm:spPr/>
    </dgm:pt>
    <dgm:pt modelId="{6FB4B8BB-D4EB-4DE3-9C58-2C4127C8664A}" type="pres">
      <dgm:prSet presAssocID="{D9C1D42C-531F-48FA-A859-098A90463EBA}" presName="hierRoot2" presStyleCnt="0">
        <dgm:presLayoutVars>
          <dgm:hierBranch val="init"/>
        </dgm:presLayoutVars>
      </dgm:prSet>
      <dgm:spPr/>
    </dgm:pt>
    <dgm:pt modelId="{5C24FD9B-E777-4860-AD16-2F56922A60DA}" type="pres">
      <dgm:prSet presAssocID="{D9C1D42C-531F-48FA-A859-098A90463EBA}" presName="rootComposite" presStyleCnt="0"/>
      <dgm:spPr/>
    </dgm:pt>
    <dgm:pt modelId="{CB99A39B-1E32-4F4A-BE78-BE65DD83F2E8}" type="pres">
      <dgm:prSet presAssocID="{D9C1D42C-531F-48FA-A859-098A90463EBA}" presName="rootText" presStyleLbl="node3" presStyleIdx="5" presStyleCnt="6">
        <dgm:presLayoutVars>
          <dgm:chPref val="3"/>
        </dgm:presLayoutVars>
      </dgm:prSet>
      <dgm:spPr/>
    </dgm:pt>
    <dgm:pt modelId="{DA82C9C1-E3E5-4D17-B3D3-9E7E812610B8}" type="pres">
      <dgm:prSet presAssocID="{D9C1D42C-531F-48FA-A859-098A90463EBA}" presName="rootConnector" presStyleLbl="node3" presStyleIdx="5" presStyleCnt="6"/>
      <dgm:spPr/>
    </dgm:pt>
    <dgm:pt modelId="{150C72B0-BF7F-457B-AF03-4CEB47DE8810}" type="pres">
      <dgm:prSet presAssocID="{D9C1D42C-531F-48FA-A859-098A90463EBA}" presName="hierChild4" presStyleCnt="0"/>
      <dgm:spPr/>
    </dgm:pt>
    <dgm:pt modelId="{A9B99496-211E-4DFE-B195-D623338A6448}" type="pres">
      <dgm:prSet presAssocID="{D9C1D42C-531F-48FA-A859-098A90463EBA}" presName="hierChild5" presStyleCnt="0"/>
      <dgm:spPr/>
    </dgm:pt>
    <dgm:pt modelId="{159AAD71-D66E-4372-8D01-4EC906744DFC}" type="pres">
      <dgm:prSet presAssocID="{0DD2CA90-2CD2-47F1-8FD7-A043A4AA33D2}" presName="hierChild5" presStyleCnt="0"/>
      <dgm:spPr/>
    </dgm:pt>
    <dgm:pt modelId="{100AF616-971E-42D9-A878-E539DF9A6A61}" type="pres">
      <dgm:prSet presAssocID="{9C6CF5C4-908C-496C-A613-8C1846B02E63}" presName="hierChild3" presStyleCnt="0"/>
      <dgm:spPr/>
    </dgm:pt>
  </dgm:ptLst>
  <dgm:cxnLst>
    <dgm:cxn modelId="{D7A9CD04-3243-4C22-834E-9BC32D45DC60}" type="presOf" srcId="{61B7F9E1-98A9-4416-BFB2-D1075E5C8395}" destId="{C15CCC01-E5C2-4705-9838-D809D9821321}" srcOrd="0" destOrd="0" presId="urn:microsoft.com/office/officeart/2005/8/layout/orgChart1"/>
    <dgm:cxn modelId="{8F4CDC08-02D3-4DE9-9D6F-EECBC030B3E5}" type="presOf" srcId="{6D8185A1-BFC9-4F8B-8C54-51F94C0FA416}" destId="{8207812A-5006-4157-BC02-850A9A39ACBB}" srcOrd="1" destOrd="0" presId="urn:microsoft.com/office/officeart/2005/8/layout/orgChart1"/>
    <dgm:cxn modelId="{319DFC18-D274-419B-83D1-978D4C00FBB7}" type="presOf" srcId="{987EC027-2914-4CD9-A852-BB00AEE7FC7F}" destId="{6B79C1E9-E085-42F6-A648-2C26F54CABAF}" srcOrd="0" destOrd="0" presId="urn:microsoft.com/office/officeart/2005/8/layout/orgChart1"/>
    <dgm:cxn modelId="{2F69491B-1D68-4765-973C-83FB67B83B9F}" type="presOf" srcId="{07B4EF8A-A15C-4003-BFCA-5DC14CC8E7F9}" destId="{65964E6D-8A21-4A25-90D3-895BE9C30598}" srcOrd="0" destOrd="0" presId="urn:microsoft.com/office/officeart/2005/8/layout/orgChart1"/>
    <dgm:cxn modelId="{9588622B-59EC-4B56-AEA5-FE1DD7623E6E}" type="presOf" srcId="{822F6FFE-F505-4F59-BCE9-FA643ACBD30A}" destId="{09BCBAE6-A043-4C68-A99B-AC2349C7DC8B}" srcOrd="0" destOrd="0" presId="urn:microsoft.com/office/officeart/2005/8/layout/orgChart1"/>
    <dgm:cxn modelId="{1228F434-2537-4A75-B9D5-589D4CBE119D}" srcId="{9C6CF5C4-908C-496C-A613-8C1846B02E63}" destId="{6D8185A1-BFC9-4F8B-8C54-51F94C0FA416}" srcOrd="0" destOrd="0" parTransId="{5ED696A7-9144-4CDC-B89E-76FCF9076C2F}" sibTransId="{3E2F70E9-77E1-47E2-B91D-DF9C7DC34C57}"/>
    <dgm:cxn modelId="{6BBA1935-60CB-4267-B54E-5E7D37D6A7DB}" type="presOf" srcId="{0DD2CA90-2CD2-47F1-8FD7-A043A4AA33D2}" destId="{0132D441-D144-4E6A-A6BD-E28B3E909A7D}" srcOrd="0" destOrd="0" presId="urn:microsoft.com/office/officeart/2005/8/layout/orgChart1"/>
    <dgm:cxn modelId="{35ED1238-3446-4947-8FB6-FFD837660152}" type="presOf" srcId="{E3ABEC46-7892-4927-9DB7-B9D79EA47632}" destId="{FABA5182-40DE-453C-8D3F-1391111B7B62}" srcOrd="1" destOrd="0" presId="urn:microsoft.com/office/officeart/2005/8/layout/orgChart1"/>
    <dgm:cxn modelId="{452A0A3D-0655-4D90-9067-688DFD368846}" srcId="{6D8185A1-BFC9-4F8B-8C54-51F94C0FA416}" destId="{505C4099-25AA-4C2D-9E93-04F9CB4641ED}" srcOrd="1" destOrd="0" parTransId="{E2577C41-9D7D-41B8-B861-DAC7750B954A}" sibTransId="{180984E1-F95A-47B6-BC4E-734FB22679B5}"/>
    <dgm:cxn modelId="{AA208166-254F-4036-817A-B46F1F2C7E87}" type="presOf" srcId="{47AD13EE-168A-4482-AEAA-842CD105D1A2}" destId="{DF4C46A1-D543-4C07-8C89-B4C29A683EFD}" srcOrd="0" destOrd="0" presId="urn:microsoft.com/office/officeart/2005/8/layout/orgChart1"/>
    <dgm:cxn modelId="{0802FB4E-C435-4F81-86B7-10D6CE6B4700}" srcId="{6D8185A1-BFC9-4F8B-8C54-51F94C0FA416}" destId="{47AD13EE-168A-4482-AEAA-842CD105D1A2}" srcOrd="0" destOrd="0" parTransId="{61B7F9E1-98A9-4416-BFB2-D1075E5C8395}" sibTransId="{5F724449-F56A-4586-A7D0-DBCF6B9F082F}"/>
    <dgm:cxn modelId="{DE3DDD4F-4A72-4BD6-BE4C-CF57058409E1}" srcId="{07B4EF8A-A15C-4003-BFCA-5DC14CC8E7F9}" destId="{9C6CF5C4-908C-496C-A613-8C1846B02E63}" srcOrd="0" destOrd="0" parTransId="{BA1CF00B-F851-41EB-BE56-3AA437A300EF}" sibTransId="{1DEB681D-8AC8-4C03-840B-61BF0FD946A2}"/>
    <dgm:cxn modelId="{9FC28971-298C-46EA-8069-599232F0A018}" type="presOf" srcId="{862D568A-B83E-47CA-9361-49C67DF24F9D}" destId="{ADB644B3-4245-466A-9474-81888BB4BCBA}" srcOrd="0" destOrd="0" presId="urn:microsoft.com/office/officeart/2005/8/layout/orgChart1"/>
    <dgm:cxn modelId="{AD19CC54-D165-4FB1-9FFB-A94A494DB9F4}" type="presOf" srcId="{ED48EB43-8FEE-4BDA-8373-28044FC7E3C4}" destId="{2208EC2E-5089-474E-A1C3-E81C87CB1039}" srcOrd="1" destOrd="0" presId="urn:microsoft.com/office/officeart/2005/8/layout/orgChart1"/>
    <dgm:cxn modelId="{9DB3E675-5B99-47EE-957A-ABE51E208175}" srcId="{9C6CF5C4-908C-496C-A613-8C1846B02E63}" destId="{0DD2CA90-2CD2-47F1-8FD7-A043A4AA33D2}" srcOrd="1" destOrd="0" parTransId="{25CC5127-FE43-4883-B1C0-C2EC00725E6E}" sibTransId="{57BB3258-71FD-46D8-930E-7FDBDD53763E}"/>
    <dgm:cxn modelId="{DC161C78-A982-4EE3-AAC1-48B5EC8FCCAC}" srcId="{6D8185A1-BFC9-4F8B-8C54-51F94C0FA416}" destId="{ED48EB43-8FEE-4BDA-8373-28044FC7E3C4}" srcOrd="2" destOrd="0" parTransId="{4515C4ED-9914-4210-B21F-0A3D5CDBAEE7}" sibTransId="{84952B6E-B7DF-43CA-B606-87E9A4781DC8}"/>
    <dgm:cxn modelId="{97298A7D-13BD-445B-BD77-AC0A4E244031}" type="presOf" srcId="{47AD13EE-168A-4482-AEAA-842CD105D1A2}" destId="{B3716652-5662-47E4-9959-B82136B98F5F}" srcOrd="1" destOrd="0" presId="urn:microsoft.com/office/officeart/2005/8/layout/orgChart1"/>
    <dgm:cxn modelId="{E91EE77F-F9CE-4CD9-A533-C9E2052DB525}" type="presOf" srcId="{8FAA1566-72EB-4F94-8741-F9C260B27738}" destId="{1C4EE654-6147-4F08-B311-7FC3FF895994}" srcOrd="0" destOrd="0" presId="urn:microsoft.com/office/officeart/2005/8/layout/orgChart1"/>
    <dgm:cxn modelId="{4F3D6287-89E4-4A3A-BB07-28047CF600F5}" type="presOf" srcId="{E3ABEC46-7892-4927-9DB7-B9D79EA47632}" destId="{6394EB86-8104-4E09-BAC1-530ED8B66B0B}" srcOrd="0" destOrd="0" presId="urn:microsoft.com/office/officeart/2005/8/layout/orgChart1"/>
    <dgm:cxn modelId="{7560258F-B5EC-46B2-8A43-F44773798B3E}" type="presOf" srcId="{D9C1D42C-531F-48FA-A859-098A90463EBA}" destId="{DA82C9C1-E3E5-4D17-B3D3-9E7E812610B8}" srcOrd="1" destOrd="0" presId="urn:microsoft.com/office/officeart/2005/8/layout/orgChart1"/>
    <dgm:cxn modelId="{F5F6548F-E265-46FB-B996-ABD8AD5A3AE3}" srcId="{0DD2CA90-2CD2-47F1-8FD7-A043A4AA33D2}" destId="{E3ABEC46-7892-4927-9DB7-B9D79EA47632}" srcOrd="1" destOrd="0" parTransId="{822F6FFE-F505-4F59-BCE9-FA643ACBD30A}" sibTransId="{93B21530-689A-45CE-91B0-A7E587B11A51}"/>
    <dgm:cxn modelId="{90E8AD9E-B1CB-4D6E-8B9E-933DAB8BFE60}" type="presOf" srcId="{9C6CF5C4-908C-496C-A613-8C1846B02E63}" destId="{E4A20B6C-BDB3-4C9D-A266-BFE12AAC7731}" srcOrd="1" destOrd="0" presId="urn:microsoft.com/office/officeart/2005/8/layout/orgChart1"/>
    <dgm:cxn modelId="{86EEDFA3-7A35-44D1-92CF-54B09D1DBD5A}" type="presOf" srcId="{25CC5127-FE43-4883-B1C0-C2EC00725E6E}" destId="{86B5B6C0-06B7-455F-8A7F-F329DC489B85}" srcOrd="0" destOrd="0" presId="urn:microsoft.com/office/officeart/2005/8/layout/orgChart1"/>
    <dgm:cxn modelId="{8ED8DFAB-598B-4C61-9F47-BF34B35E7F38}" srcId="{0DD2CA90-2CD2-47F1-8FD7-A043A4AA33D2}" destId="{D9C1D42C-531F-48FA-A859-098A90463EBA}" srcOrd="2" destOrd="0" parTransId="{987EC027-2914-4CD9-A852-BB00AEE7FC7F}" sibTransId="{9CAA6A98-2D70-45C6-A8F4-70794245115A}"/>
    <dgm:cxn modelId="{5FD5F0B1-75B2-4C59-A179-0ADD3B8149A1}" type="presOf" srcId="{D9C1D42C-531F-48FA-A859-098A90463EBA}" destId="{CB99A39B-1E32-4F4A-BE78-BE65DD83F2E8}" srcOrd="0" destOrd="0" presId="urn:microsoft.com/office/officeart/2005/8/layout/orgChart1"/>
    <dgm:cxn modelId="{2C5C68BE-8674-40B8-8097-B36174904556}" type="presOf" srcId="{4515C4ED-9914-4210-B21F-0A3D5CDBAEE7}" destId="{ACDB5DAE-6DAE-4283-AAB2-3609E5DC81A4}" srcOrd="0" destOrd="0" presId="urn:microsoft.com/office/officeart/2005/8/layout/orgChart1"/>
    <dgm:cxn modelId="{F62089C3-2864-494C-B18F-A14BB039AB35}" type="presOf" srcId="{8FAA1566-72EB-4F94-8741-F9C260B27738}" destId="{3923A90E-7787-40B4-96F9-1FF0E92E68A2}" srcOrd="1" destOrd="0" presId="urn:microsoft.com/office/officeart/2005/8/layout/orgChart1"/>
    <dgm:cxn modelId="{506E88D0-631F-4C88-91B0-59C5807FAF04}" type="presOf" srcId="{ED48EB43-8FEE-4BDA-8373-28044FC7E3C4}" destId="{5C68AD9D-D6BA-4057-9CDA-AE154103BEBE}" srcOrd="0" destOrd="0" presId="urn:microsoft.com/office/officeart/2005/8/layout/orgChart1"/>
    <dgm:cxn modelId="{9E6D07D1-B13B-4D44-A770-476B7B7E125A}" srcId="{0DD2CA90-2CD2-47F1-8FD7-A043A4AA33D2}" destId="{8FAA1566-72EB-4F94-8741-F9C260B27738}" srcOrd="0" destOrd="0" parTransId="{862D568A-B83E-47CA-9361-49C67DF24F9D}" sibTransId="{02E30002-03F8-4ED2-93F7-81F27BF691D8}"/>
    <dgm:cxn modelId="{FF9285D3-8BAD-48C6-8A69-E150639224B2}" type="presOf" srcId="{6D8185A1-BFC9-4F8B-8C54-51F94C0FA416}" destId="{D840ECC2-D466-49B0-81C5-5CB4E6B7C8A0}" srcOrd="0" destOrd="0" presId="urn:microsoft.com/office/officeart/2005/8/layout/orgChart1"/>
    <dgm:cxn modelId="{C3B48AD6-68E4-4E76-8ADB-EFAFD812AD77}" type="presOf" srcId="{9C6CF5C4-908C-496C-A613-8C1846B02E63}" destId="{C6636AA3-B69B-42AF-A28D-E1B0DD07B3FC}" srcOrd="0" destOrd="0" presId="urn:microsoft.com/office/officeart/2005/8/layout/orgChart1"/>
    <dgm:cxn modelId="{F6D239DE-5EE8-4E45-9315-5C0183A2C9D5}" type="presOf" srcId="{505C4099-25AA-4C2D-9E93-04F9CB4641ED}" destId="{D593E83F-D5C4-40A9-AE53-22A45DFF36D1}" srcOrd="1" destOrd="0" presId="urn:microsoft.com/office/officeart/2005/8/layout/orgChart1"/>
    <dgm:cxn modelId="{18FAD1DE-57AA-495F-95B7-020592CF3575}" type="presOf" srcId="{505C4099-25AA-4C2D-9E93-04F9CB4641ED}" destId="{67EC7C82-519B-49DF-9E6B-D0430B9934D7}" srcOrd="0" destOrd="0" presId="urn:microsoft.com/office/officeart/2005/8/layout/orgChart1"/>
    <dgm:cxn modelId="{A13C20E8-0B5B-4675-ABAB-72CC455C3754}" type="presOf" srcId="{0DD2CA90-2CD2-47F1-8FD7-A043A4AA33D2}" destId="{CF4D26F7-A25C-49F0-97E9-6B7FB846C2A0}" srcOrd="1" destOrd="0" presId="urn:microsoft.com/office/officeart/2005/8/layout/orgChart1"/>
    <dgm:cxn modelId="{80B308EC-E030-467F-B259-CB4182220F2A}" type="presOf" srcId="{5ED696A7-9144-4CDC-B89E-76FCF9076C2F}" destId="{758B9BFD-15CD-4AC3-A3D6-E2D81A5BA46D}" srcOrd="0" destOrd="0" presId="urn:microsoft.com/office/officeart/2005/8/layout/orgChart1"/>
    <dgm:cxn modelId="{F1B041EF-F21E-43C9-8461-662A52FB1B96}" type="presOf" srcId="{E2577C41-9D7D-41B8-B861-DAC7750B954A}" destId="{808D722F-2FE8-47EC-8C83-B068228870D6}" srcOrd="0" destOrd="0" presId="urn:microsoft.com/office/officeart/2005/8/layout/orgChart1"/>
    <dgm:cxn modelId="{2A438283-FBEB-4C2F-8445-FF8BE61FE5B9}" type="presParOf" srcId="{65964E6D-8A21-4A25-90D3-895BE9C30598}" destId="{80C7D54F-52BA-41E5-811A-4BE95F57FE9F}" srcOrd="0" destOrd="0" presId="urn:microsoft.com/office/officeart/2005/8/layout/orgChart1"/>
    <dgm:cxn modelId="{FCE1BD5C-FA12-4E24-872A-92E6D399B42D}" type="presParOf" srcId="{80C7D54F-52BA-41E5-811A-4BE95F57FE9F}" destId="{E8496C9F-3439-4B3A-9C54-9F36073AA8C1}" srcOrd="0" destOrd="0" presId="urn:microsoft.com/office/officeart/2005/8/layout/orgChart1"/>
    <dgm:cxn modelId="{67322037-9E01-49D6-BABE-13697F34755A}" type="presParOf" srcId="{E8496C9F-3439-4B3A-9C54-9F36073AA8C1}" destId="{C6636AA3-B69B-42AF-A28D-E1B0DD07B3FC}" srcOrd="0" destOrd="0" presId="urn:microsoft.com/office/officeart/2005/8/layout/orgChart1"/>
    <dgm:cxn modelId="{C22CCE65-FF1D-4AFB-89FC-B128C1EDC7BE}" type="presParOf" srcId="{E8496C9F-3439-4B3A-9C54-9F36073AA8C1}" destId="{E4A20B6C-BDB3-4C9D-A266-BFE12AAC7731}" srcOrd="1" destOrd="0" presId="urn:microsoft.com/office/officeart/2005/8/layout/orgChart1"/>
    <dgm:cxn modelId="{C60FF24D-407A-48E1-B7A6-32DE535566E2}" type="presParOf" srcId="{80C7D54F-52BA-41E5-811A-4BE95F57FE9F}" destId="{D2236D7A-9CAB-4978-A3CB-2BFC266610D3}" srcOrd="1" destOrd="0" presId="urn:microsoft.com/office/officeart/2005/8/layout/orgChart1"/>
    <dgm:cxn modelId="{A02B9A40-E2E1-43DD-AAB9-C5CA815412CC}" type="presParOf" srcId="{D2236D7A-9CAB-4978-A3CB-2BFC266610D3}" destId="{758B9BFD-15CD-4AC3-A3D6-E2D81A5BA46D}" srcOrd="0" destOrd="0" presId="urn:microsoft.com/office/officeart/2005/8/layout/orgChart1"/>
    <dgm:cxn modelId="{E7E15A5C-FA0B-45A2-9693-E7D5678481BD}" type="presParOf" srcId="{D2236D7A-9CAB-4978-A3CB-2BFC266610D3}" destId="{E20E011C-1AA5-4765-B515-C16F9B683B4E}" srcOrd="1" destOrd="0" presId="urn:microsoft.com/office/officeart/2005/8/layout/orgChart1"/>
    <dgm:cxn modelId="{86093AB6-C3BF-4286-A1AE-DED17299F42E}" type="presParOf" srcId="{E20E011C-1AA5-4765-B515-C16F9B683B4E}" destId="{303B8860-2CAE-4051-813D-101FB7435124}" srcOrd="0" destOrd="0" presId="urn:microsoft.com/office/officeart/2005/8/layout/orgChart1"/>
    <dgm:cxn modelId="{028934CC-477E-424F-800E-17C549F35B25}" type="presParOf" srcId="{303B8860-2CAE-4051-813D-101FB7435124}" destId="{D840ECC2-D466-49B0-81C5-5CB4E6B7C8A0}" srcOrd="0" destOrd="0" presId="urn:microsoft.com/office/officeart/2005/8/layout/orgChart1"/>
    <dgm:cxn modelId="{4C67C65D-7D89-411C-A5E6-C1BF9202D221}" type="presParOf" srcId="{303B8860-2CAE-4051-813D-101FB7435124}" destId="{8207812A-5006-4157-BC02-850A9A39ACBB}" srcOrd="1" destOrd="0" presId="urn:microsoft.com/office/officeart/2005/8/layout/orgChart1"/>
    <dgm:cxn modelId="{00256D59-8149-4BC4-8A51-65359D5A3452}" type="presParOf" srcId="{E20E011C-1AA5-4765-B515-C16F9B683B4E}" destId="{C4053ABD-A5CD-479E-B30F-254D9490657E}" srcOrd="1" destOrd="0" presId="urn:microsoft.com/office/officeart/2005/8/layout/orgChart1"/>
    <dgm:cxn modelId="{0F9EFE50-8E40-474F-A7AB-9081185887E9}" type="presParOf" srcId="{C4053ABD-A5CD-479E-B30F-254D9490657E}" destId="{C15CCC01-E5C2-4705-9838-D809D9821321}" srcOrd="0" destOrd="0" presId="urn:microsoft.com/office/officeart/2005/8/layout/orgChart1"/>
    <dgm:cxn modelId="{5E3F21A1-2A5E-4CBB-B43C-C7206361B599}" type="presParOf" srcId="{C4053ABD-A5CD-479E-B30F-254D9490657E}" destId="{B2053EF4-5F90-43C6-BCC1-612E314EB231}" srcOrd="1" destOrd="0" presId="urn:microsoft.com/office/officeart/2005/8/layout/orgChart1"/>
    <dgm:cxn modelId="{F837A13A-869C-434F-9FDC-453FC5B5FF89}" type="presParOf" srcId="{B2053EF4-5F90-43C6-BCC1-612E314EB231}" destId="{65A8A2DD-577F-4540-84AC-44AE2890A5E2}" srcOrd="0" destOrd="0" presId="urn:microsoft.com/office/officeart/2005/8/layout/orgChart1"/>
    <dgm:cxn modelId="{14DB55FB-618A-4395-A1C4-387AE2B55A43}" type="presParOf" srcId="{65A8A2DD-577F-4540-84AC-44AE2890A5E2}" destId="{DF4C46A1-D543-4C07-8C89-B4C29A683EFD}" srcOrd="0" destOrd="0" presId="urn:microsoft.com/office/officeart/2005/8/layout/orgChart1"/>
    <dgm:cxn modelId="{4685EF56-E637-43D3-AED5-5D22E01317F3}" type="presParOf" srcId="{65A8A2DD-577F-4540-84AC-44AE2890A5E2}" destId="{B3716652-5662-47E4-9959-B82136B98F5F}" srcOrd="1" destOrd="0" presId="urn:microsoft.com/office/officeart/2005/8/layout/orgChart1"/>
    <dgm:cxn modelId="{9E86B17B-2B95-41EE-AEEF-4586034711CA}" type="presParOf" srcId="{B2053EF4-5F90-43C6-BCC1-612E314EB231}" destId="{87CC99D3-6B8D-4209-8B42-9FADD6E5CE5C}" srcOrd="1" destOrd="0" presId="urn:microsoft.com/office/officeart/2005/8/layout/orgChart1"/>
    <dgm:cxn modelId="{18B5065A-B074-4402-AAA2-A04EFFB87C22}" type="presParOf" srcId="{B2053EF4-5F90-43C6-BCC1-612E314EB231}" destId="{4859C5DD-8C05-425F-8FA4-B0C371CFE19B}" srcOrd="2" destOrd="0" presId="urn:microsoft.com/office/officeart/2005/8/layout/orgChart1"/>
    <dgm:cxn modelId="{8975D5E2-E7E9-4792-96D0-FE8F7C725957}" type="presParOf" srcId="{C4053ABD-A5CD-479E-B30F-254D9490657E}" destId="{808D722F-2FE8-47EC-8C83-B068228870D6}" srcOrd="2" destOrd="0" presId="urn:microsoft.com/office/officeart/2005/8/layout/orgChart1"/>
    <dgm:cxn modelId="{A793C0C8-7B55-4488-9588-D725EB89BDD3}" type="presParOf" srcId="{C4053ABD-A5CD-479E-B30F-254D9490657E}" destId="{2940F6D9-8B98-4E4E-85ED-C90C33B4867D}" srcOrd="3" destOrd="0" presId="urn:microsoft.com/office/officeart/2005/8/layout/orgChart1"/>
    <dgm:cxn modelId="{3866EA06-8EE0-4146-85B1-F056E195DB19}" type="presParOf" srcId="{2940F6D9-8B98-4E4E-85ED-C90C33B4867D}" destId="{72C0D4AA-B632-4329-B75B-8ACB5316F0AA}" srcOrd="0" destOrd="0" presId="urn:microsoft.com/office/officeart/2005/8/layout/orgChart1"/>
    <dgm:cxn modelId="{FEE84F23-7C1C-4D08-BB83-B07346669F9F}" type="presParOf" srcId="{72C0D4AA-B632-4329-B75B-8ACB5316F0AA}" destId="{67EC7C82-519B-49DF-9E6B-D0430B9934D7}" srcOrd="0" destOrd="0" presId="urn:microsoft.com/office/officeart/2005/8/layout/orgChart1"/>
    <dgm:cxn modelId="{5E687718-78B2-43B5-AB5C-1B7EFF092A99}" type="presParOf" srcId="{72C0D4AA-B632-4329-B75B-8ACB5316F0AA}" destId="{D593E83F-D5C4-40A9-AE53-22A45DFF36D1}" srcOrd="1" destOrd="0" presId="urn:microsoft.com/office/officeart/2005/8/layout/orgChart1"/>
    <dgm:cxn modelId="{EA29DDCD-DB93-4B7B-9716-5DA102E7AEF4}" type="presParOf" srcId="{2940F6D9-8B98-4E4E-85ED-C90C33B4867D}" destId="{DDBE4F7D-112D-4DB7-A6D5-7D001B94C8BD}" srcOrd="1" destOrd="0" presId="urn:microsoft.com/office/officeart/2005/8/layout/orgChart1"/>
    <dgm:cxn modelId="{4FF92A49-A6CB-4E1E-8822-2902E90B4C1C}" type="presParOf" srcId="{2940F6D9-8B98-4E4E-85ED-C90C33B4867D}" destId="{5EDF5DAA-035F-4D63-A6BA-B7382E8A527A}" srcOrd="2" destOrd="0" presId="urn:microsoft.com/office/officeart/2005/8/layout/orgChart1"/>
    <dgm:cxn modelId="{4A497D2E-89A1-48EF-AA17-311E4CD9F55E}" type="presParOf" srcId="{C4053ABD-A5CD-479E-B30F-254D9490657E}" destId="{ACDB5DAE-6DAE-4283-AAB2-3609E5DC81A4}" srcOrd="4" destOrd="0" presId="urn:microsoft.com/office/officeart/2005/8/layout/orgChart1"/>
    <dgm:cxn modelId="{2AA5DE9F-2BCD-4C9F-BD68-AB527D03D987}" type="presParOf" srcId="{C4053ABD-A5CD-479E-B30F-254D9490657E}" destId="{E9006143-0DEC-4F21-BD00-B114BEF90361}" srcOrd="5" destOrd="0" presId="urn:microsoft.com/office/officeart/2005/8/layout/orgChart1"/>
    <dgm:cxn modelId="{C42D1862-DBA5-4492-AC59-E026AAAF79CB}" type="presParOf" srcId="{E9006143-0DEC-4F21-BD00-B114BEF90361}" destId="{F0A0C399-2E88-4DDF-995A-2E5A9B16519E}" srcOrd="0" destOrd="0" presId="urn:microsoft.com/office/officeart/2005/8/layout/orgChart1"/>
    <dgm:cxn modelId="{F97ED668-67A6-42B0-8A2C-0FCF01391B4A}" type="presParOf" srcId="{F0A0C399-2E88-4DDF-995A-2E5A9B16519E}" destId="{5C68AD9D-D6BA-4057-9CDA-AE154103BEBE}" srcOrd="0" destOrd="0" presId="urn:microsoft.com/office/officeart/2005/8/layout/orgChart1"/>
    <dgm:cxn modelId="{E0BDCBF5-EA80-4D94-BF1D-527C9B547329}" type="presParOf" srcId="{F0A0C399-2E88-4DDF-995A-2E5A9B16519E}" destId="{2208EC2E-5089-474E-A1C3-E81C87CB1039}" srcOrd="1" destOrd="0" presId="urn:microsoft.com/office/officeart/2005/8/layout/orgChart1"/>
    <dgm:cxn modelId="{57C439FC-3D85-4CA7-8CDD-A54975C35193}" type="presParOf" srcId="{E9006143-0DEC-4F21-BD00-B114BEF90361}" destId="{1A66BF4B-CCF2-4690-B450-4CC804947086}" srcOrd="1" destOrd="0" presId="urn:microsoft.com/office/officeart/2005/8/layout/orgChart1"/>
    <dgm:cxn modelId="{C81436C3-5977-474B-A77C-22669E8014C8}" type="presParOf" srcId="{E9006143-0DEC-4F21-BD00-B114BEF90361}" destId="{03EDB7B7-05EA-43A9-9BBE-ECA46A08BD27}" srcOrd="2" destOrd="0" presId="urn:microsoft.com/office/officeart/2005/8/layout/orgChart1"/>
    <dgm:cxn modelId="{2BE88FD9-4ACE-451E-A89C-FDD21EE94AA9}" type="presParOf" srcId="{E20E011C-1AA5-4765-B515-C16F9B683B4E}" destId="{1FB3DA48-6752-4771-BBBA-4F6A2276677A}" srcOrd="2" destOrd="0" presId="urn:microsoft.com/office/officeart/2005/8/layout/orgChart1"/>
    <dgm:cxn modelId="{5CF08FA0-2869-4DE6-9565-06072DE781AC}" type="presParOf" srcId="{D2236D7A-9CAB-4978-A3CB-2BFC266610D3}" destId="{86B5B6C0-06B7-455F-8A7F-F329DC489B85}" srcOrd="2" destOrd="0" presId="urn:microsoft.com/office/officeart/2005/8/layout/orgChart1"/>
    <dgm:cxn modelId="{B3E002BB-CB3B-483B-84E4-8B11A687E773}" type="presParOf" srcId="{D2236D7A-9CAB-4978-A3CB-2BFC266610D3}" destId="{2C6FBFA7-FD5B-4257-B39D-69C965C6100A}" srcOrd="3" destOrd="0" presId="urn:microsoft.com/office/officeart/2005/8/layout/orgChart1"/>
    <dgm:cxn modelId="{95E23232-858C-4EE8-8AB4-B50741FD3BE6}" type="presParOf" srcId="{2C6FBFA7-FD5B-4257-B39D-69C965C6100A}" destId="{D82A2F95-2059-45A4-803D-C2F17CABB29B}" srcOrd="0" destOrd="0" presId="urn:microsoft.com/office/officeart/2005/8/layout/orgChart1"/>
    <dgm:cxn modelId="{45D6F9A7-FA68-461D-A30D-DCA6EFC14FF0}" type="presParOf" srcId="{D82A2F95-2059-45A4-803D-C2F17CABB29B}" destId="{0132D441-D144-4E6A-A6BD-E28B3E909A7D}" srcOrd="0" destOrd="0" presId="urn:microsoft.com/office/officeart/2005/8/layout/orgChart1"/>
    <dgm:cxn modelId="{00EE5134-F02F-4AB1-A6D7-C72B139A3ABB}" type="presParOf" srcId="{D82A2F95-2059-45A4-803D-C2F17CABB29B}" destId="{CF4D26F7-A25C-49F0-97E9-6B7FB846C2A0}" srcOrd="1" destOrd="0" presId="urn:microsoft.com/office/officeart/2005/8/layout/orgChart1"/>
    <dgm:cxn modelId="{FF802188-EA02-4CC9-9BD8-D0BB60BF631A}" type="presParOf" srcId="{2C6FBFA7-FD5B-4257-B39D-69C965C6100A}" destId="{47AEB610-EFE4-463B-93B8-BD01B51F93E2}" srcOrd="1" destOrd="0" presId="urn:microsoft.com/office/officeart/2005/8/layout/orgChart1"/>
    <dgm:cxn modelId="{F84A648D-585A-46B7-B140-983B57A07DFE}" type="presParOf" srcId="{47AEB610-EFE4-463B-93B8-BD01B51F93E2}" destId="{ADB644B3-4245-466A-9474-81888BB4BCBA}" srcOrd="0" destOrd="0" presId="urn:microsoft.com/office/officeart/2005/8/layout/orgChart1"/>
    <dgm:cxn modelId="{55F01CF2-53D1-40A8-9CD0-D6B15FFC5C59}" type="presParOf" srcId="{47AEB610-EFE4-463B-93B8-BD01B51F93E2}" destId="{2902E4AB-3982-4DA5-8A15-52786D869F04}" srcOrd="1" destOrd="0" presId="urn:microsoft.com/office/officeart/2005/8/layout/orgChart1"/>
    <dgm:cxn modelId="{835C8168-07C6-410E-8DAC-CACC825D320E}" type="presParOf" srcId="{2902E4AB-3982-4DA5-8A15-52786D869F04}" destId="{69A095A3-5472-44C0-9758-10508E4C3A60}" srcOrd="0" destOrd="0" presId="urn:microsoft.com/office/officeart/2005/8/layout/orgChart1"/>
    <dgm:cxn modelId="{D101B1C9-0461-40CC-8074-705406E5830D}" type="presParOf" srcId="{69A095A3-5472-44C0-9758-10508E4C3A60}" destId="{1C4EE654-6147-4F08-B311-7FC3FF895994}" srcOrd="0" destOrd="0" presId="urn:microsoft.com/office/officeart/2005/8/layout/orgChart1"/>
    <dgm:cxn modelId="{F8040E74-16E4-4295-A028-2187897915BD}" type="presParOf" srcId="{69A095A3-5472-44C0-9758-10508E4C3A60}" destId="{3923A90E-7787-40B4-96F9-1FF0E92E68A2}" srcOrd="1" destOrd="0" presId="urn:microsoft.com/office/officeart/2005/8/layout/orgChart1"/>
    <dgm:cxn modelId="{E2C5769F-C42C-4A7A-B293-078C48D34413}" type="presParOf" srcId="{2902E4AB-3982-4DA5-8A15-52786D869F04}" destId="{7600F5A5-C984-4ECF-A064-8667F6853B70}" srcOrd="1" destOrd="0" presId="urn:microsoft.com/office/officeart/2005/8/layout/orgChart1"/>
    <dgm:cxn modelId="{52E00A86-C80F-43A1-9B75-045BEDB36C21}" type="presParOf" srcId="{2902E4AB-3982-4DA5-8A15-52786D869F04}" destId="{D4EF8CB6-BA78-4F5E-ACE9-75EA523D7D90}" srcOrd="2" destOrd="0" presId="urn:microsoft.com/office/officeart/2005/8/layout/orgChart1"/>
    <dgm:cxn modelId="{541AEBFD-C117-49E4-ABFA-BDC1F356B443}" type="presParOf" srcId="{47AEB610-EFE4-463B-93B8-BD01B51F93E2}" destId="{09BCBAE6-A043-4C68-A99B-AC2349C7DC8B}" srcOrd="2" destOrd="0" presId="urn:microsoft.com/office/officeart/2005/8/layout/orgChart1"/>
    <dgm:cxn modelId="{7EC17304-E837-400E-A859-0C57349D43C5}" type="presParOf" srcId="{47AEB610-EFE4-463B-93B8-BD01B51F93E2}" destId="{D41FCEA5-4989-4074-9756-F3586CFF5BC7}" srcOrd="3" destOrd="0" presId="urn:microsoft.com/office/officeart/2005/8/layout/orgChart1"/>
    <dgm:cxn modelId="{FDE83623-5ABD-45B7-8F59-42FF9A745E36}" type="presParOf" srcId="{D41FCEA5-4989-4074-9756-F3586CFF5BC7}" destId="{EDFD5519-22DC-496D-931C-EEFC7DECAA1D}" srcOrd="0" destOrd="0" presId="urn:microsoft.com/office/officeart/2005/8/layout/orgChart1"/>
    <dgm:cxn modelId="{EBA426FC-F9BB-4199-961F-9DCD0EA11AB9}" type="presParOf" srcId="{EDFD5519-22DC-496D-931C-EEFC7DECAA1D}" destId="{6394EB86-8104-4E09-BAC1-530ED8B66B0B}" srcOrd="0" destOrd="0" presId="urn:microsoft.com/office/officeart/2005/8/layout/orgChart1"/>
    <dgm:cxn modelId="{850DBF18-D106-44EC-9FED-9E82499DFC40}" type="presParOf" srcId="{EDFD5519-22DC-496D-931C-EEFC7DECAA1D}" destId="{FABA5182-40DE-453C-8D3F-1391111B7B62}" srcOrd="1" destOrd="0" presId="urn:microsoft.com/office/officeart/2005/8/layout/orgChart1"/>
    <dgm:cxn modelId="{804E13AF-B795-47A0-8098-C099B92E1E83}" type="presParOf" srcId="{D41FCEA5-4989-4074-9756-F3586CFF5BC7}" destId="{7F6A8154-ED11-4FAB-AEAB-5D7034C5BFF6}" srcOrd="1" destOrd="0" presId="urn:microsoft.com/office/officeart/2005/8/layout/orgChart1"/>
    <dgm:cxn modelId="{B1821E75-0D0B-44F4-9292-2740822FE418}" type="presParOf" srcId="{D41FCEA5-4989-4074-9756-F3586CFF5BC7}" destId="{556A4D91-2CF7-4F9F-9D06-AD597386BD51}" srcOrd="2" destOrd="0" presId="urn:microsoft.com/office/officeart/2005/8/layout/orgChart1"/>
    <dgm:cxn modelId="{BE584046-0359-4D01-AC09-91A8E9AB27DF}" type="presParOf" srcId="{47AEB610-EFE4-463B-93B8-BD01B51F93E2}" destId="{6B79C1E9-E085-42F6-A648-2C26F54CABAF}" srcOrd="4" destOrd="0" presId="urn:microsoft.com/office/officeart/2005/8/layout/orgChart1"/>
    <dgm:cxn modelId="{825D0252-142D-46E6-BBAF-5D9173B98688}" type="presParOf" srcId="{47AEB610-EFE4-463B-93B8-BD01B51F93E2}" destId="{6FB4B8BB-D4EB-4DE3-9C58-2C4127C8664A}" srcOrd="5" destOrd="0" presId="urn:microsoft.com/office/officeart/2005/8/layout/orgChart1"/>
    <dgm:cxn modelId="{137C7ED6-78C0-46F0-AF14-9E72CB36D5D9}" type="presParOf" srcId="{6FB4B8BB-D4EB-4DE3-9C58-2C4127C8664A}" destId="{5C24FD9B-E777-4860-AD16-2F56922A60DA}" srcOrd="0" destOrd="0" presId="urn:microsoft.com/office/officeart/2005/8/layout/orgChart1"/>
    <dgm:cxn modelId="{23E90030-2152-43C0-9FC6-D340A5A6D65E}" type="presParOf" srcId="{5C24FD9B-E777-4860-AD16-2F56922A60DA}" destId="{CB99A39B-1E32-4F4A-BE78-BE65DD83F2E8}" srcOrd="0" destOrd="0" presId="urn:microsoft.com/office/officeart/2005/8/layout/orgChart1"/>
    <dgm:cxn modelId="{817F7CE6-4D99-49D0-B144-B2BBC38ADC8B}" type="presParOf" srcId="{5C24FD9B-E777-4860-AD16-2F56922A60DA}" destId="{DA82C9C1-E3E5-4D17-B3D3-9E7E812610B8}" srcOrd="1" destOrd="0" presId="urn:microsoft.com/office/officeart/2005/8/layout/orgChart1"/>
    <dgm:cxn modelId="{14BE2C5A-06E1-417F-81FC-2BB0D5516A6A}" type="presParOf" srcId="{6FB4B8BB-D4EB-4DE3-9C58-2C4127C8664A}" destId="{150C72B0-BF7F-457B-AF03-4CEB47DE8810}" srcOrd="1" destOrd="0" presId="urn:microsoft.com/office/officeart/2005/8/layout/orgChart1"/>
    <dgm:cxn modelId="{92247062-98A0-48FB-8341-386644B0DD38}" type="presParOf" srcId="{6FB4B8BB-D4EB-4DE3-9C58-2C4127C8664A}" destId="{A9B99496-211E-4DFE-B195-D623338A6448}" srcOrd="2" destOrd="0" presId="urn:microsoft.com/office/officeart/2005/8/layout/orgChart1"/>
    <dgm:cxn modelId="{50EBCCDE-90D9-4806-8921-3EB556B90129}" type="presParOf" srcId="{2C6FBFA7-FD5B-4257-B39D-69C965C6100A}" destId="{159AAD71-D66E-4372-8D01-4EC906744DFC}" srcOrd="2" destOrd="0" presId="urn:microsoft.com/office/officeart/2005/8/layout/orgChart1"/>
    <dgm:cxn modelId="{9A518FF4-77FB-4DE3-BD36-B6D3879F7304}" type="presParOf" srcId="{80C7D54F-52BA-41E5-811A-4BE95F57FE9F}" destId="{100AF616-971E-42D9-A878-E539DF9A6A6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AAE4E3-2329-44E6-8810-5BD295F37C1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ED3C2D0D-7C6C-404E-8B62-2624BE66A979}">
      <dgm:prSet phldrT="[Text]"/>
      <dgm:spPr/>
      <dgm:t>
        <a:bodyPr/>
        <a:lstStyle/>
        <a:p>
          <a:r>
            <a:rPr lang="en-GB" dirty="0"/>
            <a:t>For the 2026 session</a:t>
          </a:r>
          <a:endParaRPr lang="en-MT" dirty="0"/>
        </a:p>
      </dgm:t>
    </dgm:pt>
    <dgm:pt modelId="{6D45BF23-9F47-457D-BF2F-C24D2FD5DE4F}" type="parTrans" cxnId="{C78762AD-60BF-446F-A096-2CEB39984839}">
      <dgm:prSet/>
      <dgm:spPr/>
      <dgm:t>
        <a:bodyPr/>
        <a:lstStyle/>
        <a:p>
          <a:endParaRPr lang="en-MT"/>
        </a:p>
      </dgm:t>
    </dgm:pt>
    <dgm:pt modelId="{86566A76-9E76-4E98-A188-846DF23A2D45}" type="sibTrans" cxnId="{C78762AD-60BF-446F-A096-2CEB39984839}">
      <dgm:prSet/>
      <dgm:spPr/>
      <dgm:t>
        <a:bodyPr/>
        <a:lstStyle/>
        <a:p>
          <a:endParaRPr lang="en-MT"/>
        </a:p>
      </dgm:t>
    </dgm:pt>
    <dgm:pt modelId="{440944C5-23B5-473E-8505-ABFFC9D50A33}">
      <dgm:prSet phldrT="[Text]"/>
      <dgm:spPr/>
      <dgm:t>
        <a:bodyPr/>
        <a:lstStyle/>
        <a:p>
          <a:r>
            <a:rPr lang="en-GB" dirty="0"/>
            <a:t>Minimum of 12 out of 30 in the SBA</a:t>
          </a:r>
          <a:endParaRPr lang="en-MT" dirty="0"/>
        </a:p>
      </dgm:t>
    </dgm:pt>
    <dgm:pt modelId="{374B0F70-42DA-4D24-B8D9-29012F4A6652}" type="parTrans" cxnId="{D4C55270-717A-49A9-9C6F-D04D33C63C00}">
      <dgm:prSet/>
      <dgm:spPr/>
      <dgm:t>
        <a:bodyPr/>
        <a:lstStyle/>
        <a:p>
          <a:endParaRPr lang="en-MT"/>
        </a:p>
      </dgm:t>
    </dgm:pt>
    <dgm:pt modelId="{4113881F-B9D4-4C49-8D30-FA5BB1192D0B}" type="sibTrans" cxnId="{D4C55270-717A-49A9-9C6F-D04D33C63C00}">
      <dgm:prSet/>
      <dgm:spPr/>
      <dgm:t>
        <a:bodyPr/>
        <a:lstStyle/>
        <a:p>
          <a:endParaRPr lang="en-MT"/>
        </a:p>
      </dgm:t>
    </dgm:pt>
    <dgm:pt modelId="{422BF6DC-5BE5-41DC-B7D3-293115C27AB4}">
      <dgm:prSet phldrT="[Text]"/>
      <dgm:spPr/>
      <dgm:t>
        <a:bodyPr/>
        <a:lstStyle/>
        <a:p>
          <a:r>
            <a:rPr lang="en-GB" dirty="0"/>
            <a:t>For the 2027 session</a:t>
          </a:r>
          <a:endParaRPr lang="en-MT" dirty="0"/>
        </a:p>
      </dgm:t>
    </dgm:pt>
    <dgm:pt modelId="{08AEF395-904D-480F-BF28-B03E57D0E489}" type="parTrans" cxnId="{12C3A7E7-4378-47DB-8811-6536AEABBDE8}">
      <dgm:prSet/>
      <dgm:spPr/>
      <dgm:t>
        <a:bodyPr/>
        <a:lstStyle/>
        <a:p>
          <a:endParaRPr lang="en-MT"/>
        </a:p>
      </dgm:t>
    </dgm:pt>
    <dgm:pt modelId="{13F65BE9-1346-42AC-8304-147A62DB71E0}" type="sibTrans" cxnId="{12C3A7E7-4378-47DB-8811-6536AEABBDE8}">
      <dgm:prSet/>
      <dgm:spPr/>
      <dgm:t>
        <a:bodyPr/>
        <a:lstStyle/>
        <a:p>
          <a:endParaRPr lang="en-MT"/>
        </a:p>
      </dgm:t>
    </dgm:pt>
    <dgm:pt modelId="{F62358C0-9A20-4F68-A927-35F5D7C41D38}">
      <dgm:prSet phldrT="[Text]"/>
      <dgm:spPr/>
      <dgm:t>
        <a:bodyPr/>
        <a:lstStyle/>
        <a:p>
          <a:r>
            <a:rPr lang="en-GB" dirty="0"/>
            <a:t>Minimum of 14 out of 30 in the SBA</a:t>
          </a:r>
          <a:endParaRPr lang="en-MT" dirty="0"/>
        </a:p>
      </dgm:t>
    </dgm:pt>
    <dgm:pt modelId="{091CC8D6-2A38-49F3-84B3-4944C1C6C1AE}" type="parTrans" cxnId="{6B1FC84A-8AB7-4F0B-BBCD-3F27ABC5EB4C}">
      <dgm:prSet/>
      <dgm:spPr/>
      <dgm:t>
        <a:bodyPr/>
        <a:lstStyle/>
        <a:p>
          <a:endParaRPr lang="en-MT"/>
        </a:p>
      </dgm:t>
    </dgm:pt>
    <dgm:pt modelId="{6523404F-2B88-46A3-97C4-71C360408624}" type="sibTrans" cxnId="{6B1FC84A-8AB7-4F0B-BBCD-3F27ABC5EB4C}">
      <dgm:prSet/>
      <dgm:spPr/>
      <dgm:t>
        <a:bodyPr/>
        <a:lstStyle/>
        <a:p>
          <a:endParaRPr lang="en-MT"/>
        </a:p>
      </dgm:t>
    </dgm:pt>
    <dgm:pt modelId="{8885B0D6-06EC-447D-B567-381AA8907516}" type="pres">
      <dgm:prSet presAssocID="{AFAAE4E3-2329-44E6-8810-5BD295F37C1F}" presName="Name0" presStyleCnt="0">
        <dgm:presLayoutVars>
          <dgm:dir/>
          <dgm:animLvl val="lvl"/>
          <dgm:resizeHandles/>
        </dgm:presLayoutVars>
      </dgm:prSet>
      <dgm:spPr/>
    </dgm:pt>
    <dgm:pt modelId="{8A4238F4-72EF-49C5-8FAA-740D415CC3D6}" type="pres">
      <dgm:prSet presAssocID="{ED3C2D0D-7C6C-404E-8B62-2624BE66A979}" presName="linNode" presStyleCnt="0"/>
      <dgm:spPr/>
    </dgm:pt>
    <dgm:pt modelId="{3AF0C310-9439-421A-A746-57C498799C05}" type="pres">
      <dgm:prSet presAssocID="{ED3C2D0D-7C6C-404E-8B62-2624BE66A979}" presName="parentShp" presStyleLbl="node1" presStyleIdx="0" presStyleCnt="2">
        <dgm:presLayoutVars>
          <dgm:bulletEnabled val="1"/>
        </dgm:presLayoutVars>
      </dgm:prSet>
      <dgm:spPr/>
    </dgm:pt>
    <dgm:pt modelId="{D1C65CF0-3702-45D5-81C8-A1BAB74A506C}" type="pres">
      <dgm:prSet presAssocID="{ED3C2D0D-7C6C-404E-8B62-2624BE66A979}" presName="childShp" presStyleLbl="bgAccFollowNode1" presStyleIdx="0" presStyleCnt="2">
        <dgm:presLayoutVars>
          <dgm:bulletEnabled val="1"/>
        </dgm:presLayoutVars>
      </dgm:prSet>
      <dgm:spPr/>
    </dgm:pt>
    <dgm:pt modelId="{BCEC5271-2F25-4EE7-937C-8A673DE312A0}" type="pres">
      <dgm:prSet presAssocID="{86566A76-9E76-4E98-A188-846DF23A2D45}" presName="spacing" presStyleCnt="0"/>
      <dgm:spPr/>
    </dgm:pt>
    <dgm:pt modelId="{97CD568F-4E36-4250-BCC6-F05B6EF87000}" type="pres">
      <dgm:prSet presAssocID="{422BF6DC-5BE5-41DC-B7D3-293115C27AB4}" presName="linNode" presStyleCnt="0"/>
      <dgm:spPr/>
    </dgm:pt>
    <dgm:pt modelId="{387F5C2A-15C5-467A-A2C3-67ECF4EB794A}" type="pres">
      <dgm:prSet presAssocID="{422BF6DC-5BE5-41DC-B7D3-293115C27AB4}" presName="parentShp" presStyleLbl="node1" presStyleIdx="1" presStyleCnt="2">
        <dgm:presLayoutVars>
          <dgm:bulletEnabled val="1"/>
        </dgm:presLayoutVars>
      </dgm:prSet>
      <dgm:spPr/>
    </dgm:pt>
    <dgm:pt modelId="{F78C2183-917B-4CDB-96A4-4A291E5C720C}" type="pres">
      <dgm:prSet presAssocID="{422BF6DC-5BE5-41DC-B7D3-293115C27AB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3415702D-A930-43A4-BBC4-5CC5C71D28C9}" type="presOf" srcId="{ED3C2D0D-7C6C-404E-8B62-2624BE66A979}" destId="{3AF0C310-9439-421A-A746-57C498799C05}" srcOrd="0" destOrd="0" presId="urn:microsoft.com/office/officeart/2005/8/layout/vList6"/>
    <dgm:cxn modelId="{B455B436-DE42-43C0-9311-3D278AB4EB27}" type="presOf" srcId="{F62358C0-9A20-4F68-A927-35F5D7C41D38}" destId="{F78C2183-917B-4CDB-96A4-4A291E5C720C}" srcOrd="0" destOrd="0" presId="urn:microsoft.com/office/officeart/2005/8/layout/vList6"/>
    <dgm:cxn modelId="{02081845-A3A7-48AE-AD5E-4068DF7E9A20}" type="presOf" srcId="{440944C5-23B5-473E-8505-ABFFC9D50A33}" destId="{D1C65CF0-3702-45D5-81C8-A1BAB74A506C}" srcOrd="0" destOrd="0" presId="urn:microsoft.com/office/officeart/2005/8/layout/vList6"/>
    <dgm:cxn modelId="{6B1FC84A-8AB7-4F0B-BBCD-3F27ABC5EB4C}" srcId="{422BF6DC-5BE5-41DC-B7D3-293115C27AB4}" destId="{F62358C0-9A20-4F68-A927-35F5D7C41D38}" srcOrd="0" destOrd="0" parTransId="{091CC8D6-2A38-49F3-84B3-4944C1C6C1AE}" sibTransId="{6523404F-2B88-46A3-97C4-71C360408624}"/>
    <dgm:cxn modelId="{D4C55270-717A-49A9-9C6F-D04D33C63C00}" srcId="{ED3C2D0D-7C6C-404E-8B62-2624BE66A979}" destId="{440944C5-23B5-473E-8505-ABFFC9D50A33}" srcOrd="0" destOrd="0" parTransId="{374B0F70-42DA-4D24-B8D9-29012F4A6652}" sibTransId="{4113881F-B9D4-4C49-8D30-FA5BB1192D0B}"/>
    <dgm:cxn modelId="{C78762AD-60BF-446F-A096-2CEB39984839}" srcId="{AFAAE4E3-2329-44E6-8810-5BD295F37C1F}" destId="{ED3C2D0D-7C6C-404E-8B62-2624BE66A979}" srcOrd="0" destOrd="0" parTransId="{6D45BF23-9F47-457D-BF2F-C24D2FD5DE4F}" sibTransId="{86566A76-9E76-4E98-A188-846DF23A2D45}"/>
    <dgm:cxn modelId="{98D37CDD-4B13-401A-A82B-8F3348D8571D}" type="presOf" srcId="{AFAAE4E3-2329-44E6-8810-5BD295F37C1F}" destId="{8885B0D6-06EC-447D-B567-381AA8907516}" srcOrd="0" destOrd="0" presId="urn:microsoft.com/office/officeart/2005/8/layout/vList6"/>
    <dgm:cxn modelId="{12C3A7E7-4378-47DB-8811-6536AEABBDE8}" srcId="{AFAAE4E3-2329-44E6-8810-5BD295F37C1F}" destId="{422BF6DC-5BE5-41DC-B7D3-293115C27AB4}" srcOrd="1" destOrd="0" parTransId="{08AEF395-904D-480F-BF28-B03E57D0E489}" sibTransId="{13F65BE9-1346-42AC-8304-147A62DB71E0}"/>
    <dgm:cxn modelId="{AD7BC9F6-F79E-486E-9E98-FAD96EAE82DF}" type="presOf" srcId="{422BF6DC-5BE5-41DC-B7D3-293115C27AB4}" destId="{387F5C2A-15C5-467A-A2C3-67ECF4EB794A}" srcOrd="0" destOrd="0" presId="urn:microsoft.com/office/officeart/2005/8/layout/vList6"/>
    <dgm:cxn modelId="{19BFD645-98F0-4B06-B275-7B6B2E60F033}" type="presParOf" srcId="{8885B0D6-06EC-447D-B567-381AA8907516}" destId="{8A4238F4-72EF-49C5-8FAA-740D415CC3D6}" srcOrd="0" destOrd="0" presId="urn:microsoft.com/office/officeart/2005/8/layout/vList6"/>
    <dgm:cxn modelId="{95626B21-EED6-43FF-9077-632228676E47}" type="presParOf" srcId="{8A4238F4-72EF-49C5-8FAA-740D415CC3D6}" destId="{3AF0C310-9439-421A-A746-57C498799C05}" srcOrd="0" destOrd="0" presId="urn:microsoft.com/office/officeart/2005/8/layout/vList6"/>
    <dgm:cxn modelId="{A6D6AD45-2D55-4612-95F5-E42CF697F453}" type="presParOf" srcId="{8A4238F4-72EF-49C5-8FAA-740D415CC3D6}" destId="{D1C65CF0-3702-45D5-81C8-A1BAB74A506C}" srcOrd="1" destOrd="0" presId="urn:microsoft.com/office/officeart/2005/8/layout/vList6"/>
    <dgm:cxn modelId="{6771F254-E482-4E54-94C1-6ACAEA165611}" type="presParOf" srcId="{8885B0D6-06EC-447D-B567-381AA8907516}" destId="{BCEC5271-2F25-4EE7-937C-8A673DE312A0}" srcOrd="1" destOrd="0" presId="urn:microsoft.com/office/officeart/2005/8/layout/vList6"/>
    <dgm:cxn modelId="{CB967945-2E6A-4833-9A33-BA77B03663CB}" type="presParOf" srcId="{8885B0D6-06EC-447D-B567-381AA8907516}" destId="{97CD568F-4E36-4250-BCC6-F05B6EF87000}" srcOrd="2" destOrd="0" presId="urn:microsoft.com/office/officeart/2005/8/layout/vList6"/>
    <dgm:cxn modelId="{E536940A-7ABF-4507-AA80-5EFE02D48927}" type="presParOf" srcId="{97CD568F-4E36-4250-BCC6-F05B6EF87000}" destId="{387F5C2A-15C5-467A-A2C3-67ECF4EB794A}" srcOrd="0" destOrd="0" presId="urn:microsoft.com/office/officeart/2005/8/layout/vList6"/>
    <dgm:cxn modelId="{7BFFC01F-F0FC-4CC6-8200-E85C4F90BB66}" type="presParOf" srcId="{97CD568F-4E36-4250-BCC6-F05B6EF87000}" destId="{F78C2183-917B-4CDB-96A4-4A291E5C720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AAE4E3-2329-44E6-8810-5BD295F37C1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ED3C2D0D-7C6C-404E-8B62-2624BE66A979}">
      <dgm:prSet phldrT="[Text]"/>
      <dgm:spPr/>
      <dgm:t>
        <a:bodyPr/>
        <a:lstStyle/>
        <a:p>
          <a:r>
            <a:rPr lang="en-GB" dirty="0"/>
            <a:t>For the 2026 session</a:t>
          </a:r>
          <a:endParaRPr lang="en-MT" dirty="0"/>
        </a:p>
      </dgm:t>
    </dgm:pt>
    <dgm:pt modelId="{6D45BF23-9F47-457D-BF2F-C24D2FD5DE4F}" type="parTrans" cxnId="{C78762AD-60BF-446F-A096-2CEB39984839}">
      <dgm:prSet/>
      <dgm:spPr/>
      <dgm:t>
        <a:bodyPr/>
        <a:lstStyle/>
        <a:p>
          <a:endParaRPr lang="en-MT"/>
        </a:p>
      </dgm:t>
    </dgm:pt>
    <dgm:pt modelId="{86566A76-9E76-4E98-A188-846DF23A2D45}" type="sibTrans" cxnId="{C78762AD-60BF-446F-A096-2CEB39984839}">
      <dgm:prSet/>
      <dgm:spPr/>
      <dgm:t>
        <a:bodyPr/>
        <a:lstStyle/>
        <a:p>
          <a:endParaRPr lang="en-MT"/>
        </a:p>
      </dgm:t>
    </dgm:pt>
    <dgm:pt modelId="{440944C5-23B5-473E-8505-ABFFC9D50A33}">
      <dgm:prSet phldrT="[Text]"/>
      <dgm:spPr/>
      <dgm:t>
        <a:bodyPr/>
        <a:lstStyle/>
        <a:p>
          <a:r>
            <a:rPr lang="en-GB" dirty="0"/>
            <a:t>Minimum of 12 out of 30 in the SBA</a:t>
          </a:r>
          <a:endParaRPr lang="en-MT" dirty="0"/>
        </a:p>
      </dgm:t>
    </dgm:pt>
    <dgm:pt modelId="{374B0F70-42DA-4D24-B8D9-29012F4A6652}" type="parTrans" cxnId="{D4C55270-717A-49A9-9C6F-D04D33C63C00}">
      <dgm:prSet/>
      <dgm:spPr/>
      <dgm:t>
        <a:bodyPr/>
        <a:lstStyle/>
        <a:p>
          <a:endParaRPr lang="en-MT"/>
        </a:p>
      </dgm:t>
    </dgm:pt>
    <dgm:pt modelId="{4113881F-B9D4-4C49-8D30-FA5BB1192D0B}" type="sibTrans" cxnId="{D4C55270-717A-49A9-9C6F-D04D33C63C00}">
      <dgm:prSet/>
      <dgm:spPr/>
      <dgm:t>
        <a:bodyPr/>
        <a:lstStyle/>
        <a:p>
          <a:endParaRPr lang="en-MT"/>
        </a:p>
      </dgm:t>
    </dgm:pt>
    <dgm:pt modelId="{422BF6DC-5BE5-41DC-B7D3-293115C27AB4}">
      <dgm:prSet phldrT="[Text]"/>
      <dgm:spPr/>
      <dgm:t>
        <a:bodyPr/>
        <a:lstStyle/>
        <a:p>
          <a:r>
            <a:rPr lang="en-GB" dirty="0"/>
            <a:t>For the 2027 session</a:t>
          </a:r>
          <a:endParaRPr lang="en-MT" dirty="0"/>
        </a:p>
      </dgm:t>
    </dgm:pt>
    <dgm:pt modelId="{08AEF395-904D-480F-BF28-B03E57D0E489}" type="parTrans" cxnId="{12C3A7E7-4378-47DB-8811-6536AEABBDE8}">
      <dgm:prSet/>
      <dgm:spPr/>
      <dgm:t>
        <a:bodyPr/>
        <a:lstStyle/>
        <a:p>
          <a:endParaRPr lang="en-MT"/>
        </a:p>
      </dgm:t>
    </dgm:pt>
    <dgm:pt modelId="{13F65BE9-1346-42AC-8304-147A62DB71E0}" type="sibTrans" cxnId="{12C3A7E7-4378-47DB-8811-6536AEABBDE8}">
      <dgm:prSet/>
      <dgm:spPr/>
      <dgm:t>
        <a:bodyPr/>
        <a:lstStyle/>
        <a:p>
          <a:endParaRPr lang="en-MT"/>
        </a:p>
      </dgm:t>
    </dgm:pt>
    <dgm:pt modelId="{F62358C0-9A20-4F68-A927-35F5D7C41D38}">
      <dgm:prSet phldrT="[Text]"/>
      <dgm:spPr/>
      <dgm:t>
        <a:bodyPr/>
        <a:lstStyle/>
        <a:p>
          <a:r>
            <a:rPr lang="en-GB" dirty="0"/>
            <a:t>Minimum of 14 out of 30 in the SBA</a:t>
          </a:r>
          <a:endParaRPr lang="en-MT" dirty="0"/>
        </a:p>
      </dgm:t>
    </dgm:pt>
    <dgm:pt modelId="{091CC8D6-2A38-49F3-84B3-4944C1C6C1AE}" type="parTrans" cxnId="{6B1FC84A-8AB7-4F0B-BBCD-3F27ABC5EB4C}">
      <dgm:prSet/>
      <dgm:spPr/>
      <dgm:t>
        <a:bodyPr/>
        <a:lstStyle/>
        <a:p>
          <a:endParaRPr lang="en-MT"/>
        </a:p>
      </dgm:t>
    </dgm:pt>
    <dgm:pt modelId="{6523404F-2B88-46A3-97C4-71C360408624}" type="sibTrans" cxnId="{6B1FC84A-8AB7-4F0B-BBCD-3F27ABC5EB4C}">
      <dgm:prSet/>
      <dgm:spPr/>
      <dgm:t>
        <a:bodyPr/>
        <a:lstStyle/>
        <a:p>
          <a:endParaRPr lang="en-MT"/>
        </a:p>
      </dgm:t>
    </dgm:pt>
    <dgm:pt modelId="{8885B0D6-06EC-447D-B567-381AA8907516}" type="pres">
      <dgm:prSet presAssocID="{AFAAE4E3-2329-44E6-8810-5BD295F37C1F}" presName="Name0" presStyleCnt="0">
        <dgm:presLayoutVars>
          <dgm:dir/>
          <dgm:animLvl val="lvl"/>
          <dgm:resizeHandles/>
        </dgm:presLayoutVars>
      </dgm:prSet>
      <dgm:spPr/>
    </dgm:pt>
    <dgm:pt modelId="{8A4238F4-72EF-49C5-8FAA-740D415CC3D6}" type="pres">
      <dgm:prSet presAssocID="{ED3C2D0D-7C6C-404E-8B62-2624BE66A979}" presName="linNode" presStyleCnt="0"/>
      <dgm:spPr/>
    </dgm:pt>
    <dgm:pt modelId="{3AF0C310-9439-421A-A746-57C498799C05}" type="pres">
      <dgm:prSet presAssocID="{ED3C2D0D-7C6C-404E-8B62-2624BE66A979}" presName="parentShp" presStyleLbl="node1" presStyleIdx="0" presStyleCnt="2">
        <dgm:presLayoutVars>
          <dgm:bulletEnabled val="1"/>
        </dgm:presLayoutVars>
      </dgm:prSet>
      <dgm:spPr/>
    </dgm:pt>
    <dgm:pt modelId="{D1C65CF0-3702-45D5-81C8-A1BAB74A506C}" type="pres">
      <dgm:prSet presAssocID="{ED3C2D0D-7C6C-404E-8B62-2624BE66A979}" presName="childShp" presStyleLbl="bgAccFollowNode1" presStyleIdx="0" presStyleCnt="2">
        <dgm:presLayoutVars>
          <dgm:bulletEnabled val="1"/>
        </dgm:presLayoutVars>
      </dgm:prSet>
      <dgm:spPr/>
    </dgm:pt>
    <dgm:pt modelId="{BCEC5271-2F25-4EE7-937C-8A673DE312A0}" type="pres">
      <dgm:prSet presAssocID="{86566A76-9E76-4E98-A188-846DF23A2D45}" presName="spacing" presStyleCnt="0"/>
      <dgm:spPr/>
    </dgm:pt>
    <dgm:pt modelId="{97CD568F-4E36-4250-BCC6-F05B6EF87000}" type="pres">
      <dgm:prSet presAssocID="{422BF6DC-5BE5-41DC-B7D3-293115C27AB4}" presName="linNode" presStyleCnt="0"/>
      <dgm:spPr/>
    </dgm:pt>
    <dgm:pt modelId="{387F5C2A-15C5-467A-A2C3-67ECF4EB794A}" type="pres">
      <dgm:prSet presAssocID="{422BF6DC-5BE5-41DC-B7D3-293115C27AB4}" presName="parentShp" presStyleLbl="node1" presStyleIdx="1" presStyleCnt="2">
        <dgm:presLayoutVars>
          <dgm:bulletEnabled val="1"/>
        </dgm:presLayoutVars>
      </dgm:prSet>
      <dgm:spPr/>
    </dgm:pt>
    <dgm:pt modelId="{F78C2183-917B-4CDB-96A4-4A291E5C720C}" type="pres">
      <dgm:prSet presAssocID="{422BF6DC-5BE5-41DC-B7D3-293115C27AB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3415702D-A930-43A4-BBC4-5CC5C71D28C9}" type="presOf" srcId="{ED3C2D0D-7C6C-404E-8B62-2624BE66A979}" destId="{3AF0C310-9439-421A-A746-57C498799C05}" srcOrd="0" destOrd="0" presId="urn:microsoft.com/office/officeart/2005/8/layout/vList6"/>
    <dgm:cxn modelId="{B455B436-DE42-43C0-9311-3D278AB4EB27}" type="presOf" srcId="{F62358C0-9A20-4F68-A927-35F5D7C41D38}" destId="{F78C2183-917B-4CDB-96A4-4A291E5C720C}" srcOrd="0" destOrd="0" presId="urn:microsoft.com/office/officeart/2005/8/layout/vList6"/>
    <dgm:cxn modelId="{02081845-A3A7-48AE-AD5E-4068DF7E9A20}" type="presOf" srcId="{440944C5-23B5-473E-8505-ABFFC9D50A33}" destId="{D1C65CF0-3702-45D5-81C8-A1BAB74A506C}" srcOrd="0" destOrd="0" presId="urn:microsoft.com/office/officeart/2005/8/layout/vList6"/>
    <dgm:cxn modelId="{6B1FC84A-8AB7-4F0B-BBCD-3F27ABC5EB4C}" srcId="{422BF6DC-5BE5-41DC-B7D3-293115C27AB4}" destId="{F62358C0-9A20-4F68-A927-35F5D7C41D38}" srcOrd="0" destOrd="0" parTransId="{091CC8D6-2A38-49F3-84B3-4944C1C6C1AE}" sibTransId="{6523404F-2B88-46A3-97C4-71C360408624}"/>
    <dgm:cxn modelId="{D4C55270-717A-49A9-9C6F-D04D33C63C00}" srcId="{ED3C2D0D-7C6C-404E-8B62-2624BE66A979}" destId="{440944C5-23B5-473E-8505-ABFFC9D50A33}" srcOrd="0" destOrd="0" parTransId="{374B0F70-42DA-4D24-B8D9-29012F4A6652}" sibTransId="{4113881F-B9D4-4C49-8D30-FA5BB1192D0B}"/>
    <dgm:cxn modelId="{C78762AD-60BF-446F-A096-2CEB39984839}" srcId="{AFAAE4E3-2329-44E6-8810-5BD295F37C1F}" destId="{ED3C2D0D-7C6C-404E-8B62-2624BE66A979}" srcOrd="0" destOrd="0" parTransId="{6D45BF23-9F47-457D-BF2F-C24D2FD5DE4F}" sibTransId="{86566A76-9E76-4E98-A188-846DF23A2D45}"/>
    <dgm:cxn modelId="{98D37CDD-4B13-401A-A82B-8F3348D8571D}" type="presOf" srcId="{AFAAE4E3-2329-44E6-8810-5BD295F37C1F}" destId="{8885B0D6-06EC-447D-B567-381AA8907516}" srcOrd="0" destOrd="0" presId="urn:microsoft.com/office/officeart/2005/8/layout/vList6"/>
    <dgm:cxn modelId="{12C3A7E7-4378-47DB-8811-6536AEABBDE8}" srcId="{AFAAE4E3-2329-44E6-8810-5BD295F37C1F}" destId="{422BF6DC-5BE5-41DC-B7D3-293115C27AB4}" srcOrd="1" destOrd="0" parTransId="{08AEF395-904D-480F-BF28-B03E57D0E489}" sibTransId="{13F65BE9-1346-42AC-8304-147A62DB71E0}"/>
    <dgm:cxn modelId="{AD7BC9F6-F79E-486E-9E98-FAD96EAE82DF}" type="presOf" srcId="{422BF6DC-5BE5-41DC-B7D3-293115C27AB4}" destId="{387F5C2A-15C5-467A-A2C3-67ECF4EB794A}" srcOrd="0" destOrd="0" presId="urn:microsoft.com/office/officeart/2005/8/layout/vList6"/>
    <dgm:cxn modelId="{19BFD645-98F0-4B06-B275-7B6B2E60F033}" type="presParOf" srcId="{8885B0D6-06EC-447D-B567-381AA8907516}" destId="{8A4238F4-72EF-49C5-8FAA-740D415CC3D6}" srcOrd="0" destOrd="0" presId="urn:microsoft.com/office/officeart/2005/8/layout/vList6"/>
    <dgm:cxn modelId="{95626B21-EED6-43FF-9077-632228676E47}" type="presParOf" srcId="{8A4238F4-72EF-49C5-8FAA-740D415CC3D6}" destId="{3AF0C310-9439-421A-A746-57C498799C05}" srcOrd="0" destOrd="0" presId="urn:microsoft.com/office/officeart/2005/8/layout/vList6"/>
    <dgm:cxn modelId="{A6D6AD45-2D55-4612-95F5-E42CF697F453}" type="presParOf" srcId="{8A4238F4-72EF-49C5-8FAA-740D415CC3D6}" destId="{D1C65CF0-3702-45D5-81C8-A1BAB74A506C}" srcOrd="1" destOrd="0" presId="urn:microsoft.com/office/officeart/2005/8/layout/vList6"/>
    <dgm:cxn modelId="{6771F254-E482-4E54-94C1-6ACAEA165611}" type="presParOf" srcId="{8885B0D6-06EC-447D-B567-381AA8907516}" destId="{BCEC5271-2F25-4EE7-937C-8A673DE312A0}" srcOrd="1" destOrd="0" presId="urn:microsoft.com/office/officeart/2005/8/layout/vList6"/>
    <dgm:cxn modelId="{CB967945-2E6A-4833-9A33-BA77B03663CB}" type="presParOf" srcId="{8885B0D6-06EC-447D-B567-381AA8907516}" destId="{97CD568F-4E36-4250-BCC6-F05B6EF87000}" srcOrd="2" destOrd="0" presId="urn:microsoft.com/office/officeart/2005/8/layout/vList6"/>
    <dgm:cxn modelId="{E536940A-7ABF-4507-AA80-5EFE02D48927}" type="presParOf" srcId="{97CD568F-4E36-4250-BCC6-F05B6EF87000}" destId="{387F5C2A-15C5-467A-A2C3-67ECF4EB794A}" srcOrd="0" destOrd="0" presId="urn:microsoft.com/office/officeart/2005/8/layout/vList6"/>
    <dgm:cxn modelId="{7BFFC01F-F0FC-4CC6-8200-E85C4F90BB66}" type="presParOf" srcId="{97CD568F-4E36-4250-BCC6-F05B6EF87000}" destId="{F78C2183-917B-4CDB-96A4-4A291E5C720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FAAE4E3-2329-44E6-8810-5BD295F37C1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T"/>
        </a:p>
      </dgm:t>
    </dgm:pt>
    <dgm:pt modelId="{ED3C2D0D-7C6C-404E-8B62-2624BE66A979}">
      <dgm:prSet phldrT="[Text]"/>
      <dgm:spPr/>
      <dgm:t>
        <a:bodyPr/>
        <a:lstStyle/>
        <a:p>
          <a:r>
            <a:rPr lang="en-GB" dirty="0"/>
            <a:t>For the 2026 session</a:t>
          </a:r>
          <a:endParaRPr lang="en-MT" dirty="0"/>
        </a:p>
      </dgm:t>
    </dgm:pt>
    <dgm:pt modelId="{6D45BF23-9F47-457D-BF2F-C24D2FD5DE4F}" type="parTrans" cxnId="{C78762AD-60BF-446F-A096-2CEB39984839}">
      <dgm:prSet/>
      <dgm:spPr/>
      <dgm:t>
        <a:bodyPr/>
        <a:lstStyle/>
        <a:p>
          <a:endParaRPr lang="en-MT"/>
        </a:p>
      </dgm:t>
    </dgm:pt>
    <dgm:pt modelId="{86566A76-9E76-4E98-A188-846DF23A2D45}" type="sibTrans" cxnId="{C78762AD-60BF-446F-A096-2CEB39984839}">
      <dgm:prSet/>
      <dgm:spPr/>
      <dgm:t>
        <a:bodyPr/>
        <a:lstStyle/>
        <a:p>
          <a:endParaRPr lang="en-MT"/>
        </a:p>
      </dgm:t>
    </dgm:pt>
    <dgm:pt modelId="{440944C5-23B5-473E-8505-ABFFC9D50A33}">
      <dgm:prSet phldrT="[Text]"/>
      <dgm:spPr/>
      <dgm:t>
        <a:bodyPr/>
        <a:lstStyle/>
        <a:p>
          <a:r>
            <a:rPr lang="en-GB" dirty="0"/>
            <a:t>Minimum of 12 out of 30 in the SBA</a:t>
          </a:r>
          <a:endParaRPr lang="en-MT" dirty="0"/>
        </a:p>
      </dgm:t>
    </dgm:pt>
    <dgm:pt modelId="{374B0F70-42DA-4D24-B8D9-29012F4A6652}" type="parTrans" cxnId="{D4C55270-717A-49A9-9C6F-D04D33C63C00}">
      <dgm:prSet/>
      <dgm:spPr/>
      <dgm:t>
        <a:bodyPr/>
        <a:lstStyle/>
        <a:p>
          <a:endParaRPr lang="en-MT"/>
        </a:p>
      </dgm:t>
    </dgm:pt>
    <dgm:pt modelId="{4113881F-B9D4-4C49-8D30-FA5BB1192D0B}" type="sibTrans" cxnId="{D4C55270-717A-49A9-9C6F-D04D33C63C00}">
      <dgm:prSet/>
      <dgm:spPr/>
      <dgm:t>
        <a:bodyPr/>
        <a:lstStyle/>
        <a:p>
          <a:endParaRPr lang="en-MT"/>
        </a:p>
      </dgm:t>
    </dgm:pt>
    <dgm:pt modelId="{422BF6DC-5BE5-41DC-B7D3-293115C27AB4}">
      <dgm:prSet phldrT="[Text]"/>
      <dgm:spPr/>
      <dgm:t>
        <a:bodyPr/>
        <a:lstStyle/>
        <a:p>
          <a:r>
            <a:rPr lang="en-GB" dirty="0"/>
            <a:t>For the 2027 session</a:t>
          </a:r>
          <a:endParaRPr lang="en-MT" dirty="0"/>
        </a:p>
      </dgm:t>
    </dgm:pt>
    <dgm:pt modelId="{08AEF395-904D-480F-BF28-B03E57D0E489}" type="parTrans" cxnId="{12C3A7E7-4378-47DB-8811-6536AEABBDE8}">
      <dgm:prSet/>
      <dgm:spPr/>
      <dgm:t>
        <a:bodyPr/>
        <a:lstStyle/>
        <a:p>
          <a:endParaRPr lang="en-MT"/>
        </a:p>
      </dgm:t>
    </dgm:pt>
    <dgm:pt modelId="{13F65BE9-1346-42AC-8304-147A62DB71E0}" type="sibTrans" cxnId="{12C3A7E7-4378-47DB-8811-6536AEABBDE8}">
      <dgm:prSet/>
      <dgm:spPr/>
      <dgm:t>
        <a:bodyPr/>
        <a:lstStyle/>
        <a:p>
          <a:endParaRPr lang="en-MT"/>
        </a:p>
      </dgm:t>
    </dgm:pt>
    <dgm:pt modelId="{F62358C0-9A20-4F68-A927-35F5D7C41D38}">
      <dgm:prSet phldrT="[Text]"/>
      <dgm:spPr/>
      <dgm:t>
        <a:bodyPr/>
        <a:lstStyle/>
        <a:p>
          <a:r>
            <a:rPr lang="en-GB" dirty="0"/>
            <a:t>Minimum of 14 out of 30 in the SBA</a:t>
          </a:r>
          <a:endParaRPr lang="en-MT" dirty="0"/>
        </a:p>
      </dgm:t>
    </dgm:pt>
    <dgm:pt modelId="{091CC8D6-2A38-49F3-84B3-4944C1C6C1AE}" type="parTrans" cxnId="{6B1FC84A-8AB7-4F0B-BBCD-3F27ABC5EB4C}">
      <dgm:prSet/>
      <dgm:spPr/>
      <dgm:t>
        <a:bodyPr/>
        <a:lstStyle/>
        <a:p>
          <a:endParaRPr lang="en-MT"/>
        </a:p>
      </dgm:t>
    </dgm:pt>
    <dgm:pt modelId="{6523404F-2B88-46A3-97C4-71C360408624}" type="sibTrans" cxnId="{6B1FC84A-8AB7-4F0B-BBCD-3F27ABC5EB4C}">
      <dgm:prSet/>
      <dgm:spPr/>
      <dgm:t>
        <a:bodyPr/>
        <a:lstStyle/>
        <a:p>
          <a:endParaRPr lang="en-MT"/>
        </a:p>
      </dgm:t>
    </dgm:pt>
    <dgm:pt modelId="{8885B0D6-06EC-447D-B567-381AA8907516}" type="pres">
      <dgm:prSet presAssocID="{AFAAE4E3-2329-44E6-8810-5BD295F37C1F}" presName="Name0" presStyleCnt="0">
        <dgm:presLayoutVars>
          <dgm:dir/>
          <dgm:animLvl val="lvl"/>
          <dgm:resizeHandles/>
        </dgm:presLayoutVars>
      </dgm:prSet>
      <dgm:spPr/>
    </dgm:pt>
    <dgm:pt modelId="{8A4238F4-72EF-49C5-8FAA-740D415CC3D6}" type="pres">
      <dgm:prSet presAssocID="{ED3C2D0D-7C6C-404E-8B62-2624BE66A979}" presName="linNode" presStyleCnt="0"/>
      <dgm:spPr/>
    </dgm:pt>
    <dgm:pt modelId="{3AF0C310-9439-421A-A746-57C498799C05}" type="pres">
      <dgm:prSet presAssocID="{ED3C2D0D-7C6C-404E-8B62-2624BE66A979}" presName="parentShp" presStyleLbl="node1" presStyleIdx="0" presStyleCnt="2">
        <dgm:presLayoutVars>
          <dgm:bulletEnabled val="1"/>
        </dgm:presLayoutVars>
      </dgm:prSet>
      <dgm:spPr/>
    </dgm:pt>
    <dgm:pt modelId="{D1C65CF0-3702-45D5-81C8-A1BAB74A506C}" type="pres">
      <dgm:prSet presAssocID="{ED3C2D0D-7C6C-404E-8B62-2624BE66A979}" presName="childShp" presStyleLbl="bgAccFollowNode1" presStyleIdx="0" presStyleCnt="2">
        <dgm:presLayoutVars>
          <dgm:bulletEnabled val="1"/>
        </dgm:presLayoutVars>
      </dgm:prSet>
      <dgm:spPr/>
    </dgm:pt>
    <dgm:pt modelId="{BCEC5271-2F25-4EE7-937C-8A673DE312A0}" type="pres">
      <dgm:prSet presAssocID="{86566A76-9E76-4E98-A188-846DF23A2D45}" presName="spacing" presStyleCnt="0"/>
      <dgm:spPr/>
    </dgm:pt>
    <dgm:pt modelId="{97CD568F-4E36-4250-BCC6-F05B6EF87000}" type="pres">
      <dgm:prSet presAssocID="{422BF6DC-5BE5-41DC-B7D3-293115C27AB4}" presName="linNode" presStyleCnt="0"/>
      <dgm:spPr/>
    </dgm:pt>
    <dgm:pt modelId="{387F5C2A-15C5-467A-A2C3-67ECF4EB794A}" type="pres">
      <dgm:prSet presAssocID="{422BF6DC-5BE5-41DC-B7D3-293115C27AB4}" presName="parentShp" presStyleLbl="node1" presStyleIdx="1" presStyleCnt="2">
        <dgm:presLayoutVars>
          <dgm:bulletEnabled val="1"/>
        </dgm:presLayoutVars>
      </dgm:prSet>
      <dgm:spPr/>
    </dgm:pt>
    <dgm:pt modelId="{F78C2183-917B-4CDB-96A4-4A291E5C720C}" type="pres">
      <dgm:prSet presAssocID="{422BF6DC-5BE5-41DC-B7D3-293115C27AB4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3415702D-A930-43A4-BBC4-5CC5C71D28C9}" type="presOf" srcId="{ED3C2D0D-7C6C-404E-8B62-2624BE66A979}" destId="{3AF0C310-9439-421A-A746-57C498799C05}" srcOrd="0" destOrd="0" presId="urn:microsoft.com/office/officeart/2005/8/layout/vList6"/>
    <dgm:cxn modelId="{B455B436-DE42-43C0-9311-3D278AB4EB27}" type="presOf" srcId="{F62358C0-9A20-4F68-A927-35F5D7C41D38}" destId="{F78C2183-917B-4CDB-96A4-4A291E5C720C}" srcOrd="0" destOrd="0" presId="urn:microsoft.com/office/officeart/2005/8/layout/vList6"/>
    <dgm:cxn modelId="{02081845-A3A7-48AE-AD5E-4068DF7E9A20}" type="presOf" srcId="{440944C5-23B5-473E-8505-ABFFC9D50A33}" destId="{D1C65CF0-3702-45D5-81C8-A1BAB74A506C}" srcOrd="0" destOrd="0" presId="urn:microsoft.com/office/officeart/2005/8/layout/vList6"/>
    <dgm:cxn modelId="{6B1FC84A-8AB7-4F0B-BBCD-3F27ABC5EB4C}" srcId="{422BF6DC-5BE5-41DC-B7D3-293115C27AB4}" destId="{F62358C0-9A20-4F68-A927-35F5D7C41D38}" srcOrd="0" destOrd="0" parTransId="{091CC8D6-2A38-49F3-84B3-4944C1C6C1AE}" sibTransId="{6523404F-2B88-46A3-97C4-71C360408624}"/>
    <dgm:cxn modelId="{D4C55270-717A-49A9-9C6F-D04D33C63C00}" srcId="{ED3C2D0D-7C6C-404E-8B62-2624BE66A979}" destId="{440944C5-23B5-473E-8505-ABFFC9D50A33}" srcOrd="0" destOrd="0" parTransId="{374B0F70-42DA-4D24-B8D9-29012F4A6652}" sibTransId="{4113881F-B9D4-4C49-8D30-FA5BB1192D0B}"/>
    <dgm:cxn modelId="{C78762AD-60BF-446F-A096-2CEB39984839}" srcId="{AFAAE4E3-2329-44E6-8810-5BD295F37C1F}" destId="{ED3C2D0D-7C6C-404E-8B62-2624BE66A979}" srcOrd="0" destOrd="0" parTransId="{6D45BF23-9F47-457D-BF2F-C24D2FD5DE4F}" sibTransId="{86566A76-9E76-4E98-A188-846DF23A2D45}"/>
    <dgm:cxn modelId="{98D37CDD-4B13-401A-A82B-8F3348D8571D}" type="presOf" srcId="{AFAAE4E3-2329-44E6-8810-5BD295F37C1F}" destId="{8885B0D6-06EC-447D-B567-381AA8907516}" srcOrd="0" destOrd="0" presId="urn:microsoft.com/office/officeart/2005/8/layout/vList6"/>
    <dgm:cxn modelId="{12C3A7E7-4378-47DB-8811-6536AEABBDE8}" srcId="{AFAAE4E3-2329-44E6-8810-5BD295F37C1F}" destId="{422BF6DC-5BE5-41DC-B7D3-293115C27AB4}" srcOrd="1" destOrd="0" parTransId="{08AEF395-904D-480F-BF28-B03E57D0E489}" sibTransId="{13F65BE9-1346-42AC-8304-147A62DB71E0}"/>
    <dgm:cxn modelId="{AD7BC9F6-F79E-486E-9E98-FAD96EAE82DF}" type="presOf" srcId="{422BF6DC-5BE5-41DC-B7D3-293115C27AB4}" destId="{387F5C2A-15C5-467A-A2C3-67ECF4EB794A}" srcOrd="0" destOrd="0" presId="urn:microsoft.com/office/officeart/2005/8/layout/vList6"/>
    <dgm:cxn modelId="{19BFD645-98F0-4B06-B275-7B6B2E60F033}" type="presParOf" srcId="{8885B0D6-06EC-447D-B567-381AA8907516}" destId="{8A4238F4-72EF-49C5-8FAA-740D415CC3D6}" srcOrd="0" destOrd="0" presId="urn:microsoft.com/office/officeart/2005/8/layout/vList6"/>
    <dgm:cxn modelId="{95626B21-EED6-43FF-9077-632228676E47}" type="presParOf" srcId="{8A4238F4-72EF-49C5-8FAA-740D415CC3D6}" destId="{3AF0C310-9439-421A-A746-57C498799C05}" srcOrd="0" destOrd="0" presId="urn:microsoft.com/office/officeart/2005/8/layout/vList6"/>
    <dgm:cxn modelId="{A6D6AD45-2D55-4612-95F5-E42CF697F453}" type="presParOf" srcId="{8A4238F4-72EF-49C5-8FAA-740D415CC3D6}" destId="{D1C65CF0-3702-45D5-81C8-A1BAB74A506C}" srcOrd="1" destOrd="0" presId="urn:microsoft.com/office/officeart/2005/8/layout/vList6"/>
    <dgm:cxn modelId="{6771F254-E482-4E54-94C1-6ACAEA165611}" type="presParOf" srcId="{8885B0D6-06EC-447D-B567-381AA8907516}" destId="{BCEC5271-2F25-4EE7-937C-8A673DE312A0}" srcOrd="1" destOrd="0" presId="urn:microsoft.com/office/officeart/2005/8/layout/vList6"/>
    <dgm:cxn modelId="{CB967945-2E6A-4833-9A33-BA77B03663CB}" type="presParOf" srcId="{8885B0D6-06EC-447D-B567-381AA8907516}" destId="{97CD568F-4E36-4250-BCC6-F05B6EF87000}" srcOrd="2" destOrd="0" presId="urn:microsoft.com/office/officeart/2005/8/layout/vList6"/>
    <dgm:cxn modelId="{E536940A-7ABF-4507-AA80-5EFE02D48927}" type="presParOf" srcId="{97CD568F-4E36-4250-BCC6-F05B6EF87000}" destId="{387F5C2A-15C5-467A-A2C3-67ECF4EB794A}" srcOrd="0" destOrd="0" presId="urn:microsoft.com/office/officeart/2005/8/layout/vList6"/>
    <dgm:cxn modelId="{7BFFC01F-F0FC-4CC6-8200-E85C4F90BB66}" type="presParOf" srcId="{97CD568F-4E36-4250-BCC6-F05B6EF87000}" destId="{F78C2183-917B-4CDB-96A4-4A291E5C720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DEE43BD-305A-45DF-B3C3-A7DC607EAD61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C7035FC4-7E38-4D13-A008-4DA8EBF9B414}">
      <dgm:prSet phldrT="[Text]"/>
      <dgm:spPr/>
      <dgm:t>
        <a:bodyPr/>
        <a:lstStyle/>
        <a:p>
          <a:r>
            <a:rPr lang="en-GB" dirty="0"/>
            <a:t>1</a:t>
          </a:r>
          <a:endParaRPr lang="en-MT" dirty="0"/>
        </a:p>
      </dgm:t>
    </dgm:pt>
    <dgm:pt modelId="{45D8CD64-F3A6-47E2-A4F9-A38B1846828B}" type="parTrans" cxnId="{5CCC9E97-AC62-4D0B-94A8-CB3D6E70EB66}">
      <dgm:prSet/>
      <dgm:spPr/>
      <dgm:t>
        <a:bodyPr/>
        <a:lstStyle/>
        <a:p>
          <a:endParaRPr lang="en-MT"/>
        </a:p>
      </dgm:t>
    </dgm:pt>
    <dgm:pt modelId="{B5B9A3ED-E7FE-4B04-935E-747FA2A882B7}" type="sibTrans" cxnId="{5CCC9E97-AC62-4D0B-94A8-CB3D6E70EB66}">
      <dgm:prSet/>
      <dgm:spPr/>
      <dgm:t>
        <a:bodyPr/>
        <a:lstStyle/>
        <a:p>
          <a:endParaRPr lang="en-MT"/>
        </a:p>
      </dgm:t>
    </dgm:pt>
    <dgm:pt modelId="{D0EBD7C8-B1FE-444A-AEDB-65E8FE69CCC4}">
      <dgm:prSet phldrT="[Text]"/>
      <dgm:spPr/>
      <dgm:t>
        <a:bodyPr/>
        <a:lstStyle/>
        <a:p>
          <a:r>
            <a:rPr lang="en-GB" dirty="0"/>
            <a:t>2</a:t>
          </a:r>
          <a:endParaRPr lang="en-MT" dirty="0"/>
        </a:p>
      </dgm:t>
    </dgm:pt>
    <dgm:pt modelId="{E63EA4CE-C786-4929-85C6-0CD5E8FE777D}" type="parTrans" cxnId="{5DC7B227-B803-4226-AFA1-4EB9B282695D}">
      <dgm:prSet/>
      <dgm:spPr/>
      <dgm:t>
        <a:bodyPr/>
        <a:lstStyle/>
        <a:p>
          <a:endParaRPr lang="en-MT"/>
        </a:p>
      </dgm:t>
    </dgm:pt>
    <dgm:pt modelId="{1E3E338E-0CD1-48AF-AB53-852B5D97CC28}" type="sibTrans" cxnId="{5DC7B227-B803-4226-AFA1-4EB9B282695D}">
      <dgm:prSet/>
      <dgm:spPr/>
      <dgm:t>
        <a:bodyPr/>
        <a:lstStyle/>
        <a:p>
          <a:endParaRPr lang="en-MT"/>
        </a:p>
      </dgm:t>
    </dgm:pt>
    <dgm:pt modelId="{F553B88A-828F-4B22-B8F6-182E46C7717F}">
      <dgm:prSet phldrT="[Text]"/>
      <dgm:spPr/>
      <dgm:t>
        <a:bodyPr/>
        <a:lstStyle/>
        <a:p>
          <a:r>
            <a:rPr lang="en-GB" dirty="0"/>
            <a:t>3</a:t>
          </a:r>
          <a:endParaRPr lang="en-MT" dirty="0"/>
        </a:p>
      </dgm:t>
    </dgm:pt>
    <dgm:pt modelId="{2CBE280B-41F9-4B86-8221-367164134A66}" type="parTrans" cxnId="{AB687349-3F69-4D1C-884D-E60FE1D74DA3}">
      <dgm:prSet/>
      <dgm:spPr/>
      <dgm:t>
        <a:bodyPr/>
        <a:lstStyle/>
        <a:p>
          <a:endParaRPr lang="en-MT"/>
        </a:p>
      </dgm:t>
    </dgm:pt>
    <dgm:pt modelId="{A133D5A2-5FC2-4807-AA47-53D85E135B3F}" type="sibTrans" cxnId="{AB687349-3F69-4D1C-884D-E60FE1D74DA3}">
      <dgm:prSet/>
      <dgm:spPr/>
      <dgm:t>
        <a:bodyPr/>
        <a:lstStyle/>
        <a:p>
          <a:endParaRPr lang="en-MT"/>
        </a:p>
      </dgm:t>
    </dgm:pt>
    <dgm:pt modelId="{9AE70BE5-62B2-4D89-B231-17B4301CAE1D}">
      <dgm:prSet phldrT="[Text]"/>
      <dgm:spPr/>
      <dgm:t>
        <a:bodyPr/>
        <a:lstStyle/>
        <a:p>
          <a:r>
            <a:rPr lang="en-GB" dirty="0"/>
            <a:t>4</a:t>
          </a:r>
          <a:endParaRPr lang="en-MT" dirty="0"/>
        </a:p>
      </dgm:t>
    </dgm:pt>
    <dgm:pt modelId="{A6918AEA-81DF-4540-B9D9-C34BCD6E178C}" type="parTrans" cxnId="{7B550685-4F5E-43FB-805D-9EC1665D26EE}">
      <dgm:prSet/>
      <dgm:spPr/>
      <dgm:t>
        <a:bodyPr/>
        <a:lstStyle/>
        <a:p>
          <a:endParaRPr lang="en-MT"/>
        </a:p>
      </dgm:t>
    </dgm:pt>
    <dgm:pt modelId="{13848ED0-328E-4EFA-B3E4-BEA19C5CE147}" type="sibTrans" cxnId="{7B550685-4F5E-43FB-805D-9EC1665D26EE}">
      <dgm:prSet/>
      <dgm:spPr/>
      <dgm:t>
        <a:bodyPr/>
        <a:lstStyle/>
        <a:p>
          <a:endParaRPr lang="en-MT"/>
        </a:p>
      </dgm:t>
    </dgm:pt>
    <dgm:pt modelId="{415B16E9-6255-4CB2-A763-C514E09B70A3}">
      <dgm:prSet phldrT="[Text]"/>
      <dgm:spPr/>
      <dgm:t>
        <a:bodyPr/>
        <a:lstStyle/>
        <a:p>
          <a:r>
            <a:rPr lang="en-GB" dirty="0"/>
            <a:t>5</a:t>
          </a:r>
          <a:endParaRPr lang="en-MT" dirty="0"/>
        </a:p>
      </dgm:t>
    </dgm:pt>
    <dgm:pt modelId="{777AD075-5F5C-466C-972D-3F77F17EFEC0}" type="parTrans" cxnId="{FCC4FEEC-25DF-48CE-B587-3054172C20B6}">
      <dgm:prSet/>
      <dgm:spPr/>
      <dgm:t>
        <a:bodyPr/>
        <a:lstStyle/>
        <a:p>
          <a:endParaRPr lang="en-MT"/>
        </a:p>
      </dgm:t>
    </dgm:pt>
    <dgm:pt modelId="{D996FB5D-4EFB-462F-92E5-A685F1B0C3FA}" type="sibTrans" cxnId="{FCC4FEEC-25DF-48CE-B587-3054172C20B6}">
      <dgm:prSet/>
      <dgm:spPr/>
      <dgm:t>
        <a:bodyPr/>
        <a:lstStyle/>
        <a:p>
          <a:endParaRPr lang="en-MT"/>
        </a:p>
      </dgm:t>
    </dgm:pt>
    <dgm:pt modelId="{E7E7F28F-D5F8-4F33-8EE0-943E151AA9A6}">
      <dgm:prSet phldrT="[Text]"/>
      <dgm:spPr/>
      <dgm:t>
        <a:bodyPr/>
        <a:lstStyle/>
        <a:p>
          <a:r>
            <a:rPr lang="en-GB" dirty="0"/>
            <a:t>6</a:t>
          </a:r>
          <a:endParaRPr lang="en-MT" dirty="0"/>
        </a:p>
      </dgm:t>
    </dgm:pt>
    <dgm:pt modelId="{8B9F9BB5-9F52-4E91-85E8-8C8A57C67E2C}" type="parTrans" cxnId="{F0243CA8-D106-4FFD-9910-323E3487E77A}">
      <dgm:prSet/>
      <dgm:spPr/>
      <dgm:t>
        <a:bodyPr/>
        <a:lstStyle/>
        <a:p>
          <a:endParaRPr lang="en-MT"/>
        </a:p>
      </dgm:t>
    </dgm:pt>
    <dgm:pt modelId="{C05A419E-E21E-4140-8685-87243A667B1B}" type="sibTrans" cxnId="{F0243CA8-D106-4FFD-9910-323E3487E77A}">
      <dgm:prSet/>
      <dgm:spPr/>
      <dgm:t>
        <a:bodyPr/>
        <a:lstStyle/>
        <a:p>
          <a:endParaRPr lang="en-MT"/>
        </a:p>
      </dgm:t>
    </dgm:pt>
    <dgm:pt modelId="{D193A7D9-24FC-40CB-AC8B-714298425DAC}">
      <dgm:prSet phldrT="[Text]"/>
      <dgm:spPr/>
      <dgm:t>
        <a:bodyPr/>
        <a:lstStyle/>
        <a:p>
          <a:r>
            <a:rPr lang="en-GB" dirty="0"/>
            <a:t>7</a:t>
          </a:r>
          <a:endParaRPr lang="en-MT" dirty="0"/>
        </a:p>
      </dgm:t>
    </dgm:pt>
    <dgm:pt modelId="{260A68B8-F418-4C2C-85CC-82FF62A1C874}" type="parTrans" cxnId="{0509F3DD-9A2B-412A-95A5-775626D51514}">
      <dgm:prSet/>
      <dgm:spPr/>
      <dgm:t>
        <a:bodyPr/>
        <a:lstStyle/>
        <a:p>
          <a:endParaRPr lang="en-MT"/>
        </a:p>
      </dgm:t>
    </dgm:pt>
    <dgm:pt modelId="{318AA816-FE8B-41C5-A83C-0E8FB4AB7884}" type="sibTrans" cxnId="{0509F3DD-9A2B-412A-95A5-775626D51514}">
      <dgm:prSet/>
      <dgm:spPr/>
      <dgm:t>
        <a:bodyPr/>
        <a:lstStyle/>
        <a:p>
          <a:endParaRPr lang="en-MT"/>
        </a:p>
      </dgm:t>
    </dgm:pt>
    <dgm:pt modelId="{1D0448C8-ED36-4BFE-ACF8-DD4F378830FF}">
      <dgm:prSet phldrT="[Text]"/>
      <dgm:spPr/>
      <dgm:t>
        <a:bodyPr/>
        <a:lstStyle/>
        <a:p>
          <a:r>
            <a:rPr lang="en-GB" dirty="0"/>
            <a:t>8</a:t>
          </a:r>
          <a:endParaRPr lang="en-MT" dirty="0"/>
        </a:p>
      </dgm:t>
    </dgm:pt>
    <dgm:pt modelId="{B6DF427E-3C40-4BB7-A887-4E164B1A95D5}" type="parTrans" cxnId="{B731140D-02E4-427C-B06B-CB01550DEC7B}">
      <dgm:prSet/>
      <dgm:spPr/>
      <dgm:t>
        <a:bodyPr/>
        <a:lstStyle/>
        <a:p>
          <a:endParaRPr lang="en-MT"/>
        </a:p>
      </dgm:t>
    </dgm:pt>
    <dgm:pt modelId="{8CA0FC5D-A8ED-4F66-A2A8-CE527CBDB1B5}" type="sibTrans" cxnId="{B731140D-02E4-427C-B06B-CB01550DEC7B}">
      <dgm:prSet/>
      <dgm:spPr/>
      <dgm:t>
        <a:bodyPr/>
        <a:lstStyle/>
        <a:p>
          <a:endParaRPr lang="en-MT"/>
        </a:p>
      </dgm:t>
    </dgm:pt>
    <dgm:pt modelId="{1A34DEF9-A226-4158-A279-6DF1A6FBFE70}" type="pres">
      <dgm:prSet presAssocID="{CDEE43BD-305A-45DF-B3C3-A7DC607EAD61}" presName="Name0" presStyleCnt="0">
        <dgm:presLayoutVars>
          <dgm:resizeHandles/>
        </dgm:presLayoutVars>
      </dgm:prSet>
      <dgm:spPr/>
    </dgm:pt>
    <dgm:pt modelId="{F965D706-6174-4539-B95F-1CB6C08ECEA5}" type="pres">
      <dgm:prSet presAssocID="{C7035FC4-7E38-4D13-A008-4DA8EBF9B414}" presName="text" presStyleLbl="node1" presStyleIdx="0" presStyleCnt="8">
        <dgm:presLayoutVars>
          <dgm:bulletEnabled val="1"/>
        </dgm:presLayoutVars>
      </dgm:prSet>
      <dgm:spPr/>
    </dgm:pt>
    <dgm:pt modelId="{FE61877D-B253-4E5B-A8FE-938EEA801C4A}" type="pres">
      <dgm:prSet presAssocID="{B5B9A3ED-E7FE-4B04-935E-747FA2A882B7}" presName="space" presStyleCnt="0"/>
      <dgm:spPr/>
    </dgm:pt>
    <dgm:pt modelId="{9B05DD0A-CF92-4171-9A49-DDFFF1588F77}" type="pres">
      <dgm:prSet presAssocID="{D0EBD7C8-B1FE-444A-AEDB-65E8FE69CCC4}" presName="text" presStyleLbl="node1" presStyleIdx="1" presStyleCnt="8">
        <dgm:presLayoutVars>
          <dgm:bulletEnabled val="1"/>
        </dgm:presLayoutVars>
      </dgm:prSet>
      <dgm:spPr/>
    </dgm:pt>
    <dgm:pt modelId="{4971D413-122C-4362-A43E-427BB81A10CF}" type="pres">
      <dgm:prSet presAssocID="{1E3E338E-0CD1-48AF-AB53-852B5D97CC28}" presName="space" presStyleCnt="0"/>
      <dgm:spPr/>
    </dgm:pt>
    <dgm:pt modelId="{43C66EC6-F061-47CC-9048-34B909CDD700}" type="pres">
      <dgm:prSet presAssocID="{F553B88A-828F-4B22-B8F6-182E46C7717F}" presName="text" presStyleLbl="node1" presStyleIdx="2" presStyleCnt="8">
        <dgm:presLayoutVars>
          <dgm:bulletEnabled val="1"/>
        </dgm:presLayoutVars>
      </dgm:prSet>
      <dgm:spPr/>
    </dgm:pt>
    <dgm:pt modelId="{D019C96B-75DD-460B-A381-D565E87B3D46}" type="pres">
      <dgm:prSet presAssocID="{A133D5A2-5FC2-4807-AA47-53D85E135B3F}" presName="space" presStyleCnt="0"/>
      <dgm:spPr/>
    </dgm:pt>
    <dgm:pt modelId="{FC83D8AA-09D8-4CA0-AB1B-98D460A5E6E6}" type="pres">
      <dgm:prSet presAssocID="{9AE70BE5-62B2-4D89-B231-17B4301CAE1D}" presName="text" presStyleLbl="node1" presStyleIdx="3" presStyleCnt="8">
        <dgm:presLayoutVars>
          <dgm:bulletEnabled val="1"/>
        </dgm:presLayoutVars>
      </dgm:prSet>
      <dgm:spPr/>
    </dgm:pt>
    <dgm:pt modelId="{2DF07151-A8CC-432D-942E-19AFE2E9A9A0}" type="pres">
      <dgm:prSet presAssocID="{13848ED0-328E-4EFA-B3E4-BEA19C5CE147}" presName="space" presStyleCnt="0"/>
      <dgm:spPr/>
    </dgm:pt>
    <dgm:pt modelId="{2801FF74-69CB-477F-874E-D932EB221593}" type="pres">
      <dgm:prSet presAssocID="{415B16E9-6255-4CB2-A763-C514E09B70A3}" presName="text" presStyleLbl="node1" presStyleIdx="4" presStyleCnt="8">
        <dgm:presLayoutVars>
          <dgm:bulletEnabled val="1"/>
        </dgm:presLayoutVars>
      </dgm:prSet>
      <dgm:spPr/>
    </dgm:pt>
    <dgm:pt modelId="{C6B732AC-A496-46DD-BD5E-76E090EFFDD5}" type="pres">
      <dgm:prSet presAssocID="{D996FB5D-4EFB-462F-92E5-A685F1B0C3FA}" presName="space" presStyleCnt="0"/>
      <dgm:spPr/>
    </dgm:pt>
    <dgm:pt modelId="{8741D164-B1A8-48DF-AA9C-FA09AF920CAB}" type="pres">
      <dgm:prSet presAssocID="{E7E7F28F-D5F8-4F33-8EE0-943E151AA9A6}" presName="text" presStyleLbl="node1" presStyleIdx="5" presStyleCnt="8">
        <dgm:presLayoutVars>
          <dgm:bulletEnabled val="1"/>
        </dgm:presLayoutVars>
      </dgm:prSet>
      <dgm:spPr/>
    </dgm:pt>
    <dgm:pt modelId="{F8E9BAEC-4E82-44E8-9B03-CECF9021BD46}" type="pres">
      <dgm:prSet presAssocID="{C05A419E-E21E-4140-8685-87243A667B1B}" presName="space" presStyleCnt="0"/>
      <dgm:spPr/>
    </dgm:pt>
    <dgm:pt modelId="{ABDDEC42-0D55-4719-BAE1-6802C2791BB6}" type="pres">
      <dgm:prSet presAssocID="{D193A7D9-24FC-40CB-AC8B-714298425DAC}" presName="text" presStyleLbl="node1" presStyleIdx="6" presStyleCnt="8">
        <dgm:presLayoutVars>
          <dgm:bulletEnabled val="1"/>
        </dgm:presLayoutVars>
      </dgm:prSet>
      <dgm:spPr/>
    </dgm:pt>
    <dgm:pt modelId="{2F0C80AE-913D-4ADD-81DC-3D9ADDAB975F}" type="pres">
      <dgm:prSet presAssocID="{318AA816-FE8B-41C5-A83C-0E8FB4AB7884}" presName="space" presStyleCnt="0"/>
      <dgm:spPr/>
    </dgm:pt>
    <dgm:pt modelId="{CB7D5ECA-61AC-4A63-B78C-3BCFB88E87AF}" type="pres">
      <dgm:prSet presAssocID="{1D0448C8-ED36-4BFE-ACF8-DD4F378830FF}" presName="text" presStyleLbl="node1" presStyleIdx="7" presStyleCnt="8">
        <dgm:presLayoutVars>
          <dgm:bulletEnabled val="1"/>
        </dgm:presLayoutVars>
      </dgm:prSet>
      <dgm:spPr/>
    </dgm:pt>
  </dgm:ptLst>
  <dgm:cxnLst>
    <dgm:cxn modelId="{07501308-FE7D-4BD2-8AF5-E1685F589A58}" type="presOf" srcId="{F553B88A-828F-4B22-B8F6-182E46C7717F}" destId="{43C66EC6-F061-47CC-9048-34B909CDD700}" srcOrd="0" destOrd="0" presId="urn:diagrams.loki3.com/VaryingWidthList"/>
    <dgm:cxn modelId="{5F9D420C-1C3A-4F52-9BD7-BC52D150D5FA}" type="presOf" srcId="{C7035FC4-7E38-4D13-A008-4DA8EBF9B414}" destId="{F965D706-6174-4539-B95F-1CB6C08ECEA5}" srcOrd="0" destOrd="0" presId="urn:diagrams.loki3.com/VaryingWidthList"/>
    <dgm:cxn modelId="{53AC950C-697F-4EA3-9DD7-803430308C12}" type="presOf" srcId="{D0EBD7C8-B1FE-444A-AEDB-65E8FE69CCC4}" destId="{9B05DD0A-CF92-4171-9A49-DDFFF1588F77}" srcOrd="0" destOrd="0" presId="urn:diagrams.loki3.com/VaryingWidthList"/>
    <dgm:cxn modelId="{B731140D-02E4-427C-B06B-CB01550DEC7B}" srcId="{CDEE43BD-305A-45DF-B3C3-A7DC607EAD61}" destId="{1D0448C8-ED36-4BFE-ACF8-DD4F378830FF}" srcOrd="7" destOrd="0" parTransId="{B6DF427E-3C40-4BB7-A887-4E164B1A95D5}" sibTransId="{8CA0FC5D-A8ED-4F66-A2A8-CE527CBDB1B5}"/>
    <dgm:cxn modelId="{B6960C25-A516-431D-8786-E801E6BFC160}" type="presOf" srcId="{415B16E9-6255-4CB2-A763-C514E09B70A3}" destId="{2801FF74-69CB-477F-874E-D932EB221593}" srcOrd="0" destOrd="0" presId="urn:diagrams.loki3.com/VaryingWidthList"/>
    <dgm:cxn modelId="{5DC7B227-B803-4226-AFA1-4EB9B282695D}" srcId="{CDEE43BD-305A-45DF-B3C3-A7DC607EAD61}" destId="{D0EBD7C8-B1FE-444A-AEDB-65E8FE69CCC4}" srcOrd="1" destOrd="0" parTransId="{E63EA4CE-C786-4929-85C6-0CD5E8FE777D}" sibTransId="{1E3E338E-0CD1-48AF-AB53-852B5D97CC28}"/>
    <dgm:cxn modelId="{016C6539-11EA-4E1A-B8BA-2BA4996E76FB}" type="presOf" srcId="{D193A7D9-24FC-40CB-AC8B-714298425DAC}" destId="{ABDDEC42-0D55-4719-BAE1-6802C2791BB6}" srcOrd="0" destOrd="0" presId="urn:diagrams.loki3.com/VaryingWidthList"/>
    <dgm:cxn modelId="{7FCA783A-A150-4467-AEF9-4668170B8728}" type="presOf" srcId="{CDEE43BD-305A-45DF-B3C3-A7DC607EAD61}" destId="{1A34DEF9-A226-4158-A279-6DF1A6FBFE70}" srcOrd="0" destOrd="0" presId="urn:diagrams.loki3.com/VaryingWidthList"/>
    <dgm:cxn modelId="{582E0140-CB07-4474-80A9-BC77A3D564A7}" type="presOf" srcId="{9AE70BE5-62B2-4D89-B231-17B4301CAE1D}" destId="{FC83D8AA-09D8-4CA0-AB1B-98D460A5E6E6}" srcOrd="0" destOrd="0" presId="urn:diagrams.loki3.com/VaryingWidthList"/>
    <dgm:cxn modelId="{AB687349-3F69-4D1C-884D-E60FE1D74DA3}" srcId="{CDEE43BD-305A-45DF-B3C3-A7DC607EAD61}" destId="{F553B88A-828F-4B22-B8F6-182E46C7717F}" srcOrd="2" destOrd="0" parTransId="{2CBE280B-41F9-4B86-8221-367164134A66}" sibTransId="{A133D5A2-5FC2-4807-AA47-53D85E135B3F}"/>
    <dgm:cxn modelId="{7B550685-4F5E-43FB-805D-9EC1665D26EE}" srcId="{CDEE43BD-305A-45DF-B3C3-A7DC607EAD61}" destId="{9AE70BE5-62B2-4D89-B231-17B4301CAE1D}" srcOrd="3" destOrd="0" parTransId="{A6918AEA-81DF-4540-B9D9-C34BCD6E178C}" sibTransId="{13848ED0-328E-4EFA-B3E4-BEA19C5CE147}"/>
    <dgm:cxn modelId="{5CCC9E97-AC62-4D0B-94A8-CB3D6E70EB66}" srcId="{CDEE43BD-305A-45DF-B3C3-A7DC607EAD61}" destId="{C7035FC4-7E38-4D13-A008-4DA8EBF9B414}" srcOrd="0" destOrd="0" parTransId="{45D8CD64-F3A6-47E2-A4F9-A38B1846828B}" sibTransId="{B5B9A3ED-E7FE-4B04-935E-747FA2A882B7}"/>
    <dgm:cxn modelId="{F0243CA8-D106-4FFD-9910-323E3487E77A}" srcId="{CDEE43BD-305A-45DF-B3C3-A7DC607EAD61}" destId="{E7E7F28F-D5F8-4F33-8EE0-943E151AA9A6}" srcOrd="5" destOrd="0" parTransId="{8B9F9BB5-9F52-4E91-85E8-8C8A57C67E2C}" sibTransId="{C05A419E-E21E-4140-8685-87243A667B1B}"/>
    <dgm:cxn modelId="{1198EDD7-C881-41B7-A059-13FDDAC21D4E}" type="presOf" srcId="{E7E7F28F-D5F8-4F33-8EE0-943E151AA9A6}" destId="{8741D164-B1A8-48DF-AA9C-FA09AF920CAB}" srcOrd="0" destOrd="0" presId="urn:diagrams.loki3.com/VaryingWidthList"/>
    <dgm:cxn modelId="{0509F3DD-9A2B-412A-95A5-775626D51514}" srcId="{CDEE43BD-305A-45DF-B3C3-A7DC607EAD61}" destId="{D193A7D9-24FC-40CB-AC8B-714298425DAC}" srcOrd="6" destOrd="0" parTransId="{260A68B8-F418-4C2C-85CC-82FF62A1C874}" sibTransId="{318AA816-FE8B-41C5-A83C-0E8FB4AB7884}"/>
    <dgm:cxn modelId="{D3B736DF-B420-4362-B7A9-0E9F6AD53775}" type="presOf" srcId="{1D0448C8-ED36-4BFE-ACF8-DD4F378830FF}" destId="{CB7D5ECA-61AC-4A63-B78C-3BCFB88E87AF}" srcOrd="0" destOrd="0" presId="urn:diagrams.loki3.com/VaryingWidthList"/>
    <dgm:cxn modelId="{FCC4FEEC-25DF-48CE-B587-3054172C20B6}" srcId="{CDEE43BD-305A-45DF-B3C3-A7DC607EAD61}" destId="{415B16E9-6255-4CB2-A763-C514E09B70A3}" srcOrd="4" destOrd="0" parTransId="{777AD075-5F5C-466C-972D-3F77F17EFEC0}" sibTransId="{D996FB5D-4EFB-462F-92E5-A685F1B0C3FA}"/>
    <dgm:cxn modelId="{E0B3284D-6445-4114-833B-F3D03842012C}" type="presParOf" srcId="{1A34DEF9-A226-4158-A279-6DF1A6FBFE70}" destId="{F965D706-6174-4539-B95F-1CB6C08ECEA5}" srcOrd="0" destOrd="0" presId="urn:diagrams.loki3.com/VaryingWidthList"/>
    <dgm:cxn modelId="{3CA6FCED-7B80-4308-AFC7-225CFB232778}" type="presParOf" srcId="{1A34DEF9-A226-4158-A279-6DF1A6FBFE70}" destId="{FE61877D-B253-4E5B-A8FE-938EEA801C4A}" srcOrd="1" destOrd="0" presId="urn:diagrams.loki3.com/VaryingWidthList"/>
    <dgm:cxn modelId="{2649A0EE-CD48-4BF1-A9C7-3E07A6F16487}" type="presParOf" srcId="{1A34DEF9-A226-4158-A279-6DF1A6FBFE70}" destId="{9B05DD0A-CF92-4171-9A49-DDFFF1588F77}" srcOrd="2" destOrd="0" presId="urn:diagrams.loki3.com/VaryingWidthList"/>
    <dgm:cxn modelId="{6BBCC853-B1F8-413A-99C4-BF98778653A4}" type="presParOf" srcId="{1A34DEF9-A226-4158-A279-6DF1A6FBFE70}" destId="{4971D413-122C-4362-A43E-427BB81A10CF}" srcOrd="3" destOrd="0" presId="urn:diagrams.loki3.com/VaryingWidthList"/>
    <dgm:cxn modelId="{D2A76AF4-7F05-49BB-B01B-69D01C081AB9}" type="presParOf" srcId="{1A34DEF9-A226-4158-A279-6DF1A6FBFE70}" destId="{43C66EC6-F061-47CC-9048-34B909CDD700}" srcOrd="4" destOrd="0" presId="urn:diagrams.loki3.com/VaryingWidthList"/>
    <dgm:cxn modelId="{E8EEC45A-9DF4-463A-93A7-7125199EE8EA}" type="presParOf" srcId="{1A34DEF9-A226-4158-A279-6DF1A6FBFE70}" destId="{D019C96B-75DD-460B-A381-D565E87B3D46}" srcOrd="5" destOrd="0" presId="urn:diagrams.loki3.com/VaryingWidthList"/>
    <dgm:cxn modelId="{485058E4-57B1-4319-B438-40E8F5CD14E4}" type="presParOf" srcId="{1A34DEF9-A226-4158-A279-6DF1A6FBFE70}" destId="{FC83D8AA-09D8-4CA0-AB1B-98D460A5E6E6}" srcOrd="6" destOrd="0" presId="urn:diagrams.loki3.com/VaryingWidthList"/>
    <dgm:cxn modelId="{8F4EE44D-4F5F-4D0D-9F0E-F98F62BB5F08}" type="presParOf" srcId="{1A34DEF9-A226-4158-A279-6DF1A6FBFE70}" destId="{2DF07151-A8CC-432D-942E-19AFE2E9A9A0}" srcOrd="7" destOrd="0" presId="urn:diagrams.loki3.com/VaryingWidthList"/>
    <dgm:cxn modelId="{6410FAE9-7583-4D8E-810F-972F118AA2CE}" type="presParOf" srcId="{1A34DEF9-A226-4158-A279-6DF1A6FBFE70}" destId="{2801FF74-69CB-477F-874E-D932EB221593}" srcOrd="8" destOrd="0" presId="urn:diagrams.loki3.com/VaryingWidthList"/>
    <dgm:cxn modelId="{C8E01FB5-02B4-4BA3-A1B0-B8AD800E4791}" type="presParOf" srcId="{1A34DEF9-A226-4158-A279-6DF1A6FBFE70}" destId="{C6B732AC-A496-46DD-BD5E-76E090EFFDD5}" srcOrd="9" destOrd="0" presId="urn:diagrams.loki3.com/VaryingWidthList"/>
    <dgm:cxn modelId="{1BB048C7-105F-4D6A-AFBF-64A7F2A7D20F}" type="presParOf" srcId="{1A34DEF9-A226-4158-A279-6DF1A6FBFE70}" destId="{8741D164-B1A8-48DF-AA9C-FA09AF920CAB}" srcOrd="10" destOrd="0" presId="urn:diagrams.loki3.com/VaryingWidthList"/>
    <dgm:cxn modelId="{1004EEE1-ECBA-4B40-9B97-2B46861FAB27}" type="presParOf" srcId="{1A34DEF9-A226-4158-A279-6DF1A6FBFE70}" destId="{F8E9BAEC-4E82-44E8-9B03-CECF9021BD46}" srcOrd="11" destOrd="0" presId="urn:diagrams.loki3.com/VaryingWidthList"/>
    <dgm:cxn modelId="{AAB389BA-1C25-40DB-AF34-C6EBDD603D3F}" type="presParOf" srcId="{1A34DEF9-A226-4158-A279-6DF1A6FBFE70}" destId="{ABDDEC42-0D55-4719-BAE1-6802C2791BB6}" srcOrd="12" destOrd="0" presId="urn:diagrams.loki3.com/VaryingWidthList"/>
    <dgm:cxn modelId="{1E9F27B0-6E62-4599-90F6-838278FC12AF}" type="presParOf" srcId="{1A34DEF9-A226-4158-A279-6DF1A6FBFE70}" destId="{2F0C80AE-913D-4ADD-81DC-3D9ADDAB975F}" srcOrd="13" destOrd="0" presId="urn:diagrams.loki3.com/VaryingWidthList"/>
    <dgm:cxn modelId="{E44F2BC2-4078-41F7-BF2C-536ED737372E}" type="presParOf" srcId="{1A34DEF9-A226-4158-A279-6DF1A6FBFE70}" destId="{CB7D5ECA-61AC-4A63-B78C-3BCFB88E87AF}" srcOrd="1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DEE43BD-305A-45DF-B3C3-A7DC607EAD61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C7035FC4-7E38-4D13-A008-4DA8EBF9B414}">
      <dgm:prSet phldrT="[Text]"/>
      <dgm:spPr/>
      <dgm:t>
        <a:bodyPr/>
        <a:lstStyle/>
        <a:p>
          <a:r>
            <a:rPr lang="en-GB" dirty="0"/>
            <a:t>1</a:t>
          </a:r>
          <a:endParaRPr lang="en-MT" dirty="0"/>
        </a:p>
      </dgm:t>
    </dgm:pt>
    <dgm:pt modelId="{45D8CD64-F3A6-47E2-A4F9-A38B1846828B}" type="parTrans" cxnId="{5CCC9E97-AC62-4D0B-94A8-CB3D6E70EB66}">
      <dgm:prSet/>
      <dgm:spPr/>
      <dgm:t>
        <a:bodyPr/>
        <a:lstStyle/>
        <a:p>
          <a:endParaRPr lang="en-MT"/>
        </a:p>
      </dgm:t>
    </dgm:pt>
    <dgm:pt modelId="{B5B9A3ED-E7FE-4B04-935E-747FA2A882B7}" type="sibTrans" cxnId="{5CCC9E97-AC62-4D0B-94A8-CB3D6E70EB66}">
      <dgm:prSet/>
      <dgm:spPr/>
      <dgm:t>
        <a:bodyPr/>
        <a:lstStyle/>
        <a:p>
          <a:endParaRPr lang="en-MT"/>
        </a:p>
      </dgm:t>
    </dgm:pt>
    <dgm:pt modelId="{D0EBD7C8-B1FE-444A-AEDB-65E8FE69CCC4}">
      <dgm:prSet phldrT="[Text]"/>
      <dgm:spPr/>
      <dgm:t>
        <a:bodyPr/>
        <a:lstStyle/>
        <a:p>
          <a:r>
            <a:rPr lang="en-GB" dirty="0"/>
            <a:t>2</a:t>
          </a:r>
          <a:endParaRPr lang="en-MT" dirty="0"/>
        </a:p>
      </dgm:t>
    </dgm:pt>
    <dgm:pt modelId="{E63EA4CE-C786-4929-85C6-0CD5E8FE777D}" type="parTrans" cxnId="{5DC7B227-B803-4226-AFA1-4EB9B282695D}">
      <dgm:prSet/>
      <dgm:spPr/>
      <dgm:t>
        <a:bodyPr/>
        <a:lstStyle/>
        <a:p>
          <a:endParaRPr lang="en-MT"/>
        </a:p>
      </dgm:t>
    </dgm:pt>
    <dgm:pt modelId="{1E3E338E-0CD1-48AF-AB53-852B5D97CC28}" type="sibTrans" cxnId="{5DC7B227-B803-4226-AFA1-4EB9B282695D}">
      <dgm:prSet/>
      <dgm:spPr/>
      <dgm:t>
        <a:bodyPr/>
        <a:lstStyle/>
        <a:p>
          <a:endParaRPr lang="en-MT"/>
        </a:p>
      </dgm:t>
    </dgm:pt>
    <dgm:pt modelId="{F553B88A-828F-4B22-B8F6-182E46C7717F}">
      <dgm:prSet phldrT="[Text]"/>
      <dgm:spPr/>
      <dgm:t>
        <a:bodyPr/>
        <a:lstStyle/>
        <a:p>
          <a:r>
            <a:rPr lang="en-GB" dirty="0"/>
            <a:t>3</a:t>
          </a:r>
          <a:endParaRPr lang="en-MT" dirty="0"/>
        </a:p>
      </dgm:t>
    </dgm:pt>
    <dgm:pt modelId="{2CBE280B-41F9-4B86-8221-367164134A66}" type="parTrans" cxnId="{AB687349-3F69-4D1C-884D-E60FE1D74DA3}">
      <dgm:prSet/>
      <dgm:spPr/>
      <dgm:t>
        <a:bodyPr/>
        <a:lstStyle/>
        <a:p>
          <a:endParaRPr lang="en-MT"/>
        </a:p>
      </dgm:t>
    </dgm:pt>
    <dgm:pt modelId="{A133D5A2-5FC2-4807-AA47-53D85E135B3F}" type="sibTrans" cxnId="{AB687349-3F69-4D1C-884D-E60FE1D74DA3}">
      <dgm:prSet/>
      <dgm:spPr/>
      <dgm:t>
        <a:bodyPr/>
        <a:lstStyle/>
        <a:p>
          <a:endParaRPr lang="en-MT"/>
        </a:p>
      </dgm:t>
    </dgm:pt>
    <dgm:pt modelId="{9AE70BE5-62B2-4D89-B231-17B4301CAE1D}">
      <dgm:prSet phldrT="[Text]"/>
      <dgm:spPr/>
      <dgm:t>
        <a:bodyPr/>
        <a:lstStyle/>
        <a:p>
          <a:r>
            <a:rPr lang="en-GB" dirty="0"/>
            <a:t>4</a:t>
          </a:r>
          <a:endParaRPr lang="en-MT" dirty="0"/>
        </a:p>
      </dgm:t>
    </dgm:pt>
    <dgm:pt modelId="{A6918AEA-81DF-4540-B9D9-C34BCD6E178C}" type="parTrans" cxnId="{7B550685-4F5E-43FB-805D-9EC1665D26EE}">
      <dgm:prSet/>
      <dgm:spPr/>
      <dgm:t>
        <a:bodyPr/>
        <a:lstStyle/>
        <a:p>
          <a:endParaRPr lang="en-MT"/>
        </a:p>
      </dgm:t>
    </dgm:pt>
    <dgm:pt modelId="{13848ED0-328E-4EFA-B3E4-BEA19C5CE147}" type="sibTrans" cxnId="{7B550685-4F5E-43FB-805D-9EC1665D26EE}">
      <dgm:prSet/>
      <dgm:spPr/>
      <dgm:t>
        <a:bodyPr/>
        <a:lstStyle/>
        <a:p>
          <a:endParaRPr lang="en-MT"/>
        </a:p>
      </dgm:t>
    </dgm:pt>
    <dgm:pt modelId="{415B16E9-6255-4CB2-A763-C514E09B70A3}">
      <dgm:prSet phldrT="[Text]"/>
      <dgm:spPr/>
      <dgm:t>
        <a:bodyPr/>
        <a:lstStyle/>
        <a:p>
          <a:r>
            <a:rPr lang="en-GB" dirty="0"/>
            <a:t>5</a:t>
          </a:r>
          <a:endParaRPr lang="en-MT" dirty="0"/>
        </a:p>
      </dgm:t>
    </dgm:pt>
    <dgm:pt modelId="{777AD075-5F5C-466C-972D-3F77F17EFEC0}" type="parTrans" cxnId="{FCC4FEEC-25DF-48CE-B587-3054172C20B6}">
      <dgm:prSet/>
      <dgm:spPr/>
      <dgm:t>
        <a:bodyPr/>
        <a:lstStyle/>
        <a:p>
          <a:endParaRPr lang="en-MT"/>
        </a:p>
      </dgm:t>
    </dgm:pt>
    <dgm:pt modelId="{D996FB5D-4EFB-462F-92E5-A685F1B0C3FA}" type="sibTrans" cxnId="{FCC4FEEC-25DF-48CE-B587-3054172C20B6}">
      <dgm:prSet/>
      <dgm:spPr/>
      <dgm:t>
        <a:bodyPr/>
        <a:lstStyle/>
        <a:p>
          <a:endParaRPr lang="en-MT"/>
        </a:p>
      </dgm:t>
    </dgm:pt>
    <dgm:pt modelId="{E7E7F28F-D5F8-4F33-8EE0-943E151AA9A6}">
      <dgm:prSet phldrT="[Text]"/>
      <dgm:spPr/>
      <dgm:t>
        <a:bodyPr/>
        <a:lstStyle/>
        <a:p>
          <a:r>
            <a:rPr lang="en-GB" dirty="0"/>
            <a:t>6</a:t>
          </a:r>
          <a:endParaRPr lang="en-MT" dirty="0"/>
        </a:p>
      </dgm:t>
    </dgm:pt>
    <dgm:pt modelId="{8B9F9BB5-9F52-4E91-85E8-8C8A57C67E2C}" type="parTrans" cxnId="{F0243CA8-D106-4FFD-9910-323E3487E77A}">
      <dgm:prSet/>
      <dgm:spPr/>
      <dgm:t>
        <a:bodyPr/>
        <a:lstStyle/>
        <a:p>
          <a:endParaRPr lang="en-MT"/>
        </a:p>
      </dgm:t>
    </dgm:pt>
    <dgm:pt modelId="{C05A419E-E21E-4140-8685-87243A667B1B}" type="sibTrans" cxnId="{F0243CA8-D106-4FFD-9910-323E3487E77A}">
      <dgm:prSet/>
      <dgm:spPr/>
      <dgm:t>
        <a:bodyPr/>
        <a:lstStyle/>
        <a:p>
          <a:endParaRPr lang="en-MT"/>
        </a:p>
      </dgm:t>
    </dgm:pt>
    <dgm:pt modelId="{D193A7D9-24FC-40CB-AC8B-714298425DAC}">
      <dgm:prSet phldrT="[Text]"/>
      <dgm:spPr/>
      <dgm:t>
        <a:bodyPr/>
        <a:lstStyle/>
        <a:p>
          <a:r>
            <a:rPr lang="en-GB" dirty="0"/>
            <a:t>7</a:t>
          </a:r>
          <a:endParaRPr lang="en-MT" dirty="0"/>
        </a:p>
      </dgm:t>
    </dgm:pt>
    <dgm:pt modelId="{260A68B8-F418-4C2C-85CC-82FF62A1C874}" type="parTrans" cxnId="{0509F3DD-9A2B-412A-95A5-775626D51514}">
      <dgm:prSet/>
      <dgm:spPr/>
      <dgm:t>
        <a:bodyPr/>
        <a:lstStyle/>
        <a:p>
          <a:endParaRPr lang="en-MT"/>
        </a:p>
      </dgm:t>
    </dgm:pt>
    <dgm:pt modelId="{318AA816-FE8B-41C5-A83C-0E8FB4AB7884}" type="sibTrans" cxnId="{0509F3DD-9A2B-412A-95A5-775626D51514}">
      <dgm:prSet/>
      <dgm:spPr/>
      <dgm:t>
        <a:bodyPr/>
        <a:lstStyle/>
        <a:p>
          <a:endParaRPr lang="en-MT"/>
        </a:p>
      </dgm:t>
    </dgm:pt>
    <dgm:pt modelId="{1D0448C8-ED36-4BFE-ACF8-DD4F378830FF}">
      <dgm:prSet phldrT="[Text]"/>
      <dgm:spPr/>
      <dgm:t>
        <a:bodyPr/>
        <a:lstStyle/>
        <a:p>
          <a:r>
            <a:rPr lang="en-GB" dirty="0"/>
            <a:t>8</a:t>
          </a:r>
          <a:endParaRPr lang="en-MT" dirty="0"/>
        </a:p>
      </dgm:t>
    </dgm:pt>
    <dgm:pt modelId="{B6DF427E-3C40-4BB7-A887-4E164B1A95D5}" type="parTrans" cxnId="{B731140D-02E4-427C-B06B-CB01550DEC7B}">
      <dgm:prSet/>
      <dgm:spPr/>
      <dgm:t>
        <a:bodyPr/>
        <a:lstStyle/>
        <a:p>
          <a:endParaRPr lang="en-MT"/>
        </a:p>
      </dgm:t>
    </dgm:pt>
    <dgm:pt modelId="{8CA0FC5D-A8ED-4F66-A2A8-CE527CBDB1B5}" type="sibTrans" cxnId="{B731140D-02E4-427C-B06B-CB01550DEC7B}">
      <dgm:prSet/>
      <dgm:spPr/>
      <dgm:t>
        <a:bodyPr/>
        <a:lstStyle/>
        <a:p>
          <a:endParaRPr lang="en-MT"/>
        </a:p>
      </dgm:t>
    </dgm:pt>
    <dgm:pt modelId="{1A34DEF9-A226-4158-A279-6DF1A6FBFE70}" type="pres">
      <dgm:prSet presAssocID="{CDEE43BD-305A-45DF-B3C3-A7DC607EAD61}" presName="Name0" presStyleCnt="0">
        <dgm:presLayoutVars>
          <dgm:resizeHandles/>
        </dgm:presLayoutVars>
      </dgm:prSet>
      <dgm:spPr/>
    </dgm:pt>
    <dgm:pt modelId="{F965D706-6174-4539-B95F-1CB6C08ECEA5}" type="pres">
      <dgm:prSet presAssocID="{C7035FC4-7E38-4D13-A008-4DA8EBF9B414}" presName="text" presStyleLbl="node1" presStyleIdx="0" presStyleCnt="8">
        <dgm:presLayoutVars>
          <dgm:bulletEnabled val="1"/>
        </dgm:presLayoutVars>
      </dgm:prSet>
      <dgm:spPr/>
    </dgm:pt>
    <dgm:pt modelId="{FE61877D-B253-4E5B-A8FE-938EEA801C4A}" type="pres">
      <dgm:prSet presAssocID="{B5B9A3ED-E7FE-4B04-935E-747FA2A882B7}" presName="space" presStyleCnt="0"/>
      <dgm:spPr/>
    </dgm:pt>
    <dgm:pt modelId="{9B05DD0A-CF92-4171-9A49-DDFFF1588F77}" type="pres">
      <dgm:prSet presAssocID="{D0EBD7C8-B1FE-444A-AEDB-65E8FE69CCC4}" presName="text" presStyleLbl="node1" presStyleIdx="1" presStyleCnt="8">
        <dgm:presLayoutVars>
          <dgm:bulletEnabled val="1"/>
        </dgm:presLayoutVars>
      </dgm:prSet>
      <dgm:spPr/>
    </dgm:pt>
    <dgm:pt modelId="{4971D413-122C-4362-A43E-427BB81A10CF}" type="pres">
      <dgm:prSet presAssocID="{1E3E338E-0CD1-48AF-AB53-852B5D97CC28}" presName="space" presStyleCnt="0"/>
      <dgm:spPr/>
    </dgm:pt>
    <dgm:pt modelId="{43C66EC6-F061-47CC-9048-34B909CDD700}" type="pres">
      <dgm:prSet presAssocID="{F553B88A-828F-4B22-B8F6-182E46C7717F}" presName="text" presStyleLbl="node1" presStyleIdx="2" presStyleCnt="8">
        <dgm:presLayoutVars>
          <dgm:bulletEnabled val="1"/>
        </dgm:presLayoutVars>
      </dgm:prSet>
      <dgm:spPr/>
    </dgm:pt>
    <dgm:pt modelId="{D019C96B-75DD-460B-A381-D565E87B3D46}" type="pres">
      <dgm:prSet presAssocID="{A133D5A2-5FC2-4807-AA47-53D85E135B3F}" presName="space" presStyleCnt="0"/>
      <dgm:spPr/>
    </dgm:pt>
    <dgm:pt modelId="{FC83D8AA-09D8-4CA0-AB1B-98D460A5E6E6}" type="pres">
      <dgm:prSet presAssocID="{9AE70BE5-62B2-4D89-B231-17B4301CAE1D}" presName="text" presStyleLbl="node1" presStyleIdx="3" presStyleCnt="8">
        <dgm:presLayoutVars>
          <dgm:bulletEnabled val="1"/>
        </dgm:presLayoutVars>
      </dgm:prSet>
      <dgm:spPr/>
    </dgm:pt>
    <dgm:pt modelId="{2DF07151-A8CC-432D-942E-19AFE2E9A9A0}" type="pres">
      <dgm:prSet presAssocID="{13848ED0-328E-4EFA-B3E4-BEA19C5CE147}" presName="space" presStyleCnt="0"/>
      <dgm:spPr/>
    </dgm:pt>
    <dgm:pt modelId="{2801FF74-69CB-477F-874E-D932EB221593}" type="pres">
      <dgm:prSet presAssocID="{415B16E9-6255-4CB2-A763-C514E09B70A3}" presName="text" presStyleLbl="node1" presStyleIdx="4" presStyleCnt="8">
        <dgm:presLayoutVars>
          <dgm:bulletEnabled val="1"/>
        </dgm:presLayoutVars>
      </dgm:prSet>
      <dgm:spPr/>
    </dgm:pt>
    <dgm:pt modelId="{C6B732AC-A496-46DD-BD5E-76E090EFFDD5}" type="pres">
      <dgm:prSet presAssocID="{D996FB5D-4EFB-462F-92E5-A685F1B0C3FA}" presName="space" presStyleCnt="0"/>
      <dgm:spPr/>
    </dgm:pt>
    <dgm:pt modelId="{8741D164-B1A8-48DF-AA9C-FA09AF920CAB}" type="pres">
      <dgm:prSet presAssocID="{E7E7F28F-D5F8-4F33-8EE0-943E151AA9A6}" presName="text" presStyleLbl="node1" presStyleIdx="5" presStyleCnt="8">
        <dgm:presLayoutVars>
          <dgm:bulletEnabled val="1"/>
        </dgm:presLayoutVars>
      </dgm:prSet>
      <dgm:spPr/>
    </dgm:pt>
    <dgm:pt modelId="{F8E9BAEC-4E82-44E8-9B03-CECF9021BD46}" type="pres">
      <dgm:prSet presAssocID="{C05A419E-E21E-4140-8685-87243A667B1B}" presName="space" presStyleCnt="0"/>
      <dgm:spPr/>
    </dgm:pt>
    <dgm:pt modelId="{ABDDEC42-0D55-4719-BAE1-6802C2791BB6}" type="pres">
      <dgm:prSet presAssocID="{D193A7D9-24FC-40CB-AC8B-714298425DAC}" presName="text" presStyleLbl="node1" presStyleIdx="6" presStyleCnt="8">
        <dgm:presLayoutVars>
          <dgm:bulletEnabled val="1"/>
        </dgm:presLayoutVars>
      </dgm:prSet>
      <dgm:spPr/>
    </dgm:pt>
    <dgm:pt modelId="{2F0C80AE-913D-4ADD-81DC-3D9ADDAB975F}" type="pres">
      <dgm:prSet presAssocID="{318AA816-FE8B-41C5-A83C-0E8FB4AB7884}" presName="space" presStyleCnt="0"/>
      <dgm:spPr/>
    </dgm:pt>
    <dgm:pt modelId="{CB7D5ECA-61AC-4A63-B78C-3BCFB88E87AF}" type="pres">
      <dgm:prSet presAssocID="{1D0448C8-ED36-4BFE-ACF8-DD4F378830FF}" presName="text" presStyleLbl="node1" presStyleIdx="7" presStyleCnt="8">
        <dgm:presLayoutVars>
          <dgm:bulletEnabled val="1"/>
        </dgm:presLayoutVars>
      </dgm:prSet>
      <dgm:spPr/>
    </dgm:pt>
  </dgm:ptLst>
  <dgm:cxnLst>
    <dgm:cxn modelId="{07501308-FE7D-4BD2-8AF5-E1685F589A58}" type="presOf" srcId="{F553B88A-828F-4B22-B8F6-182E46C7717F}" destId="{43C66EC6-F061-47CC-9048-34B909CDD700}" srcOrd="0" destOrd="0" presId="urn:diagrams.loki3.com/VaryingWidthList"/>
    <dgm:cxn modelId="{5F9D420C-1C3A-4F52-9BD7-BC52D150D5FA}" type="presOf" srcId="{C7035FC4-7E38-4D13-A008-4DA8EBF9B414}" destId="{F965D706-6174-4539-B95F-1CB6C08ECEA5}" srcOrd="0" destOrd="0" presId="urn:diagrams.loki3.com/VaryingWidthList"/>
    <dgm:cxn modelId="{53AC950C-697F-4EA3-9DD7-803430308C12}" type="presOf" srcId="{D0EBD7C8-B1FE-444A-AEDB-65E8FE69CCC4}" destId="{9B05DD0A-CF92-4171-9A49-DDFFF1588F77}" srcOrd="0" destOrd="0" presId="urn:diagrams.loki3.com/VaryingWidthList"/>
    <dgm:cxn modelId="{B731140D-02E4-427C-B06B-CB01550DEC7B}" srcId="{CDEE43BD-305A-45DF-B3C3-A7DC607EAD61}" destId="{1D0448C8-ED36-4BFE-ACF8-DD4F378830FF}" srcOrd="7" destOrd="0" parTransId="{B6DF427E-3C40-4BB7-A887-4E164B1A95D5}" sibTransId="{8CA0FC5D-A8ED-4F66-A2A8-CE527CBDB1B5}"/>
    <dgm:cxn modelId="{B6960C25-A516-431D-8786-E801E6BFC160}" type="presOf" srcId="{415B16E9-6255-4CB2-A763-C514E09B70A3}" destId="{2801FF74-69CB-477F-874E-D932EB221593}" srcOrd="0" destOrd="0" presId="urn:diagrams.loki3.com/VaryingWidthList"/>
    <dgm:cxn modelId="{5DC7B227-B803-4226-AFA1-4EB9B282695D}" srcId="{CDEE43BD-305A-45DF-B3C3-A7DC607EAD61}" destId="{D0EBD7C8-B1FE-444A-AEDB-65E8FE69CCC4}" srcOrd="1" destOrd="0" parTransId="{E63EA4CE-C786-4929-85C6-0CD5E8FE777D}" sibTransId="{1E3E338E-0CD1-48AF-AB53-852B5D97CC28}"/>
    <dgm:cxn modelId="{016C6539-11EA-4E1A-B8BA-2BA4996E76FB}" type="presOf" srcId="{D193A7D9-24FC-40CB-AC8B-714298425DAC}" destId="{ABDDEC42-0D55-4719-BAE1-6802C2791BB6}" srcOrd="0" destOrd="0" presId="urn:diagrams.loki3.com/VaryingWidthList"/>
    <dgm:cxn modelId="{7FCA783A-A150-4467-AEF9-4668170B8728}" type="presOf" srcId="{CDEE43BD-305A-45DF-B3C3-A7DC607EAD61}" destId="{1A34DEF9-A226-4158-A279-6DF1A6FBFE70}" srcOrd="0" destOrd="0" presId="urn:diagrams.loki3.com/VaryingWidthList"/>
    <dgm:cxn modelId="{582E0140-CB07-4474-80A9-BC77A3D564A7}" type="presOf" srcId="{9AE70BE5-62B2-4D89-B231-17B4301CAE1D}" destId="{FC83D8AA-09D8-4CA0-AB1B-98D460A5E6E6}" srcOrd="0" destOrd="0" presId="urn:diagrams.loki3.com/VaryingWidthList"/>
    <dgm:cxn modelId="{AB687349-3F69-4D1C-884D-E60FE1D74DA3}" srcId="{CDEE43BD-305A-45DF-B3C3-A7DC607EAD61}" destId="{F553B88A-828F-4B22-B8F6-182E46C7717F}" srcOrd="2" destOrd="0" parTransId="{2CBE280B-41F9-4B86-8221-367164134A66}" sibTransId="{A133D5A2-5FC2-4807-AA47-53D85E135B3F}"/>
    <dgm:cxn modelId="{7B550685-4F5E-43FB-805D-9EC1665D26EE}" srcId="{CDEE43BD-305A-45DF-B3C3-A7DC607EAD61}" destId="{9AE70BE5-62B2-4D89-B231-17B4301CAE1D}" srcOrd="3" destOrd="0" parTransId="{A6918AEA-81DF-4540-B9D9-C34BCD6E178C}" sibTransId="{13848ED0-328E-4EFA-B3E4-BEA19C5CE147}"/>
    <dgm:cxn modelId="{5CCC9E97-AC62-4D0B-94A8-CB3D6E70EB66}" srcId="{CDEE43BD-305A-45DF-B3C3-A7DC607EAD61}" destId="{C7035FC4-7E38-4D13-A008-4DA8EBF9B414}" srcOrd="0" destOrd="0" parTransId="{45D8CD64-F3A6-47E2-A4F9-A38B1846828B}" sibTransId="{B5B9A3ED-E7FE-4B04-935E-747FA2A882B7}"/>
    <dgm:cxn modelId="{F0243CA8-D106-4FFD-9910-323E3487E77A}" srcId="{CDEE43BD-305A-45DF-B3C3-A7DC607EAD61}" destId="{E7E7F28F-D5F8-4F33-8EE0-943E151AA9A6}" srcOrd="5" destOrd="0" parTransId="{8B9F9BB5-9F52-4E91-85E8-8C8A57C67E2C}" sibTransId="{C05A419E-E21E-4140-8685-87243A667B1B}"/>
    <dgm:cxn modelId="{1198EDD7-C881-41B7-A059-13FDDAC21D4E}" type="presOf" srcId="{E7E7F28F-D5F8-4F33-8EE0-943E151AA9A6}" destId="{8741D164-B1A8-48DF-AA9C-FA09AF920CAB}" srcOrd="0" destOrd="0" presId="urn:diagrams.loki3.com/VaryingWidthList"/>
    <dgm:cxn modelId="{0509F3DD-9A2B-412A-95A5-775626D51514}" srcId="{CDEE43BD-305A-45DF-B3C3-A7DC607EAD61}" destId="{D193A7D9-24FC-40CB-AC8B-714298425DAC}" srcOrd="6" destOrd="0" parTransId="{260A68B8-F418-4C2C-85CC-82FF62A1C874}" sibTransId="{318AA816-FE8B-41C5-A83C-0E8FB4AB7884}"/>
    <dgm:cxn modelId="{D3B736DF-B420-4362-B7A9-0E9F6AD53775}" type="presOf" srcId="{1D0448C8-ED36-4BFE-ACF8-DD4F378830FF}" destId="{CB7D5ECA-61AC-4A63-B78C-3BCFB88E87AF}" srcOrd="0" destOrd="0" presId="urn:diagrams.loki3.com/VaryingWidthList"/>
    <dgm:cxn modelId="{FCC4FEEC-25DF-48CE-B587-3054172C20B6}" srcId="{CDEE43BD-305A-45DF-B3C3-A7DC607EAD61}" destId="{415B16E9-6255-4CB2-A763-C514E09B70A3}" srcOrd="4" destOrd="0" parTransId="{777AD075-5F5C-466C-972D-3F77F17EFEC0}" sibTransId="{D996FB5D-4EFB-462F-92E5-A685F1B0C3FA}"/>
    <dgm:cxn modelId="{E0B3284D-6445-4114-833B-F3D03842012C}" type="presParOf" srcId="{1A34DEF9-A226-4158-A279-6DF1A6FBFE70}" destId="{F965D706-6174-4539-B95F-1CB6C08ECEA5}" srcOrd="0" destOrd="0" presId="urn:diagrams.loki3.com/VaryingWidthList"/>
    <dgm:cxn modelId="{3CA6FCED-7B80-4308-AFC7-225CFB232778}" type="presParOf" srcId="{1A34DEF9-A226-4158-A279-6DF1A6FBFE70}" destId="{FE61877D-B253-4E5B-A8FE-938EEA801C4A}" srcOrd="1" destOrd="0" presId="urn:diagrams.loki3.com/VaryingWidthList"/>
    <dgm:cxn modelId="{2649A0EE-CD48-4BF1-A9C7-3E07A6F16487}" type="presParOf" srcId="{1A34DEF9-A226-4158-A279-6DF1A6FBFE70}" destId="{9B05DD0A-CF92-4171-9A49-DDFFF1588F77}" srcOrd="2" destOrd="0" presId="urn:diagrams.loki3.com/VaryingWidthList"/>
    <dgm:cxn modelId="{6BBCC853-B1F8-413A-99C4-BF98778653A4}" type="presParOf" srcId="{1A34DEF9-A226-4158-A279-6DF1A6FBFE70}" destId="{4971D413-122C-4362-A43E-427BB81A10CF}" srcOrd="3" destOrd="0" presId="urn:diagrams.loki3.com/VaryingWidthList"/>
    <dgm:cxn modelId="{D2A76AF4-7F05-49BB-B01B-69D01C081AB9}" type="presParOf" srcId="{1A34DEF9-A226-4158-A279-6DF1A6FBFE70}" destId="{43C66EC6-F061-47CC-9048-34B909CDD700}" srcOrd="4" destOrd="0" presId="urn:diagrams.loki3.com/VaryingWidthList"/>
    <dgm:cxn modelId="{E8EEC45A-9DF4-463A-93A7-7125199EE8EA}" type="presParOf" srcId="{1A34DEF9-A226-4158-A279-6DF1A6FBFE70}" destId="{D019C96B-75DD-460B-A381-D565E87B3D46}" srcOrd="5" destOrd="0" presId="urn:diagrams.loki3.com/VaryingWidthList"/>
    <dgm:cxn modelId="{485058E4-57B1-4319-B438-40E8F5CD14E4}" type="presParOf" srcId="{1A34DEF9-A226-4158-A279-6DF1A6FBFE70}" destId="{FC83D8AA-09D8-4CA0-AB1B-98D460A5E6E6}" srcOrd="6" destOrd="0" presId="urn:diagrams.loki3.com/VaryingWidthList"/>
    <dgm:cxn modelId="{8F4EE44D-4F5F-4D0D-9F0E-F98F62BB5F08}" type="presParOf" srcId="{1A34DEF9-A226-4158-A279-6DF1A6FBFE70}" destId="{2DF07151-A8CC-432D-942E-19AFE2E9A9A0}" srcOrd="7" destOrd="0" presId="urn:diagrams.loki3.com/VaryingWidthList"/>
    <dgm:cxn modelId="{6410FAE9-7583-4D8E-810F-972F118AA2CE}" type="presParOf" srcId="{1A34DEF9-A226-4158-A279-6DF1A6FBFE70}" destId="{2801FF74-69CB-477F-874E-D932EB221593}" srcOrd="8" destOrd="0" presId="urn:diagrams.loki3.com/VaryingWidthList"/>
    <dgm:cxn modelId="{C8E01FB5-02B4-4BA3-A1B0-B8AD800E4791}" type="presParOf" srcId="{1A34DEF9-A226-4158-A279-6DF1A6FBFE70}" destId="{C6B732AC-A496-46DD-BD5E-76E090EFFDD5}" srcOrd="9" destOrd="0" presId="urn:diagrams.loki3.com/VaryingWidthList"/>
    <dgm:cxn modelId="{1BB048C7-105F-4D6A-AFBF-64A7F2A7D20F}" type="presParOf" srcId="{1A34DEF9-A226-4158-A279-6DF1A6FBFE70}" destId="{8741D164-B1A8-48DF-AA9C-FA09AF920CAB}" srcOrd="10" destOrd="0" presId="urn:diagrams.loki3.com/VaryingWidthList"/>
    <dgm:cxn modelId="{1004EEE1-ECBA-4B40-9B97-2B46861FAB27}" type="presParOf" srcId="{1A34DEF9-A226-4158-A279-6DF1A6FBFE70}" destId="{F8E9BAEC-4E82-44E8-9B03-CECF9021BD46}" srcOrd="11" destOrd="0" presId="urn:diagrams.loki3.com/VaryingWidthList"/>
    <dgm:cxn modelId="{AAB389BA-1C25-40DB-AF34-C6EBDD603D3F}" type="presParOf" srcId="{1A34DEF9-A226-4158-A279-6DF1A6FBFE70}" destId="{ABDDEC42-0D55-4719-BAE1-6802C2791BB6}" srcOrd="12" destOrd="0" presId="urn:diagrams.loki3.com/VaryingWidthList"/>
    <dgm:cxn modelId="{1E9F27B0-6E62-4599-90F6-838278FC12AF}" type="presParOf" srcId="{1A34DEF9-A226-4158-A279-6DF1A6FBFE70}" destId="{2F0C80AE-913D-4ADD-81DC-3D9ADDAB975F}" srcOrd="13" destOrd="0" presId="urn:diagrams.loki3.com/VaryingWidthList"/>
    <dgm:cxn modelId="{E44F2BC2-4078-41F7-BF2C-536ED737372E}" type="presParOf" srcId="{1A34DEF9-A226-4158-A279-6DF1A6FBFE70}" destId="{CB7D5ECA-61AC-4A63-B78C-3BCFB88E87AF}" srcOrd="1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F98CD-7EEA-41A1-8BDE-BB583793D822}">
      <dsp:nvSpPr>
        <dsp:cNvPr id="0" name=""/>
        <dsp:cNvSpPr/>
      </dsp:nvSpPr>
      <dsp:spPr>
        <a:xfrm>
          <a:off x="0" y="27109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B3254-98D7-44F5-B93A-475DC032BA2F}">
      <dsp:nvSpPr>
        <dsp:cNvPr id="0" name=""/>
        <dsp:cNvSpPr/>
      </dsp:nvSpPr>
      <dsp:spPr>
        <a:xfrm>
          <a:off x="558403" y="15301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Important Terms</a:t>
          </a:r>
          <a:endParaRPr lang="en-MT" sz="2000" kern="1200" dirty="0"/>
        </a:p>
      </dsp:txBody>
      <dsp:txXfrm>
        <a:off x="569931" y="164538"/>
        <a:ext cx="7794587" cy="213104"/>
      </dsp:txXfrm>
    </dsp:sp>
    <dsp:sp modelId="{994A812F-6CFF-4C2E-A5D6-C7A5733E8BE6}">
      <dsp:nvSpPr>
        <dsp:cNvPr id="0" name=""/>
        <dsp:cNvSpPr/>
      </dsp:nvSpPr>
      <dsp:spPr>
        <a:xfrm>
          <a:off x="0" y="63397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7B57AF-AD6B-46DB-8FCE-71821FBE849A}">
      <dsp:nvSpPr>
        <dsp:cNvPr id="0" name=""/>
        <dsp:cNvSpPr/>
      </dsp:nvSpPr>
      <dsp:spPr>
        <a:xfrm>
          <a:off x="558403" y="51589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MATSEC assessment </a:t>
          </a:r>
          <a:endParaRPr lang="en-MT" sz="2000" kern="1200" dirty="0"/>
        </a:p>
      </dsp:txBody>
      <dsp:txXfrm>
        <a:off x="569931" y="527418"/>
        <a:ext cx="7794587" cy="213104"/>
      </dsp:txXfrm>
    </dsp:sp>
    <dsp:sp modelId="{2623B2A6-01F6-4F86-9189-0A3C8C0EF20D}">
      <dsp:nvSpPr>
        <dsp:cNvPr id="0" name=""/>
        <dsp:cNvSpPr/>
      </dsp:nvSpPr>
      <dsp:spPr>
        <a:xfrm>
          <a:off x="0" y="99685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0AD8FA-C3A2-4E8C-8CF2-EA1DD7A0F8D5}">
      <dsp:nvSpPr>
        <dsp:cNvPr id="0" name=""/>
        <dsp:cNvSpPr/>
      </dsp:nvSpPr>
      <dsp:spPr>
        <a:xfrm>
          <a:off x="525206" y="875947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Controlled Assessment</a:t>
          </a:r>
          <a:endParaRPr lang="en-MT" sz="2000" kern="1200" dirty="0"/>
        </a:p>
      </dsp:txBody>
      <dsp:txXfrm>
        <a:off x="536734" y="887475"/>
        <a:ext cx="7794587" cy="213104"/>
      </dsp:txXfrm>
    </dsp:sp>
    <dsp:sp modelId="{200010F5-079E-4A11-8F2D-B5227EFD64C2}">
      <dsp:nvSpPr>
        <dsp:cNvPr id="0" name=""/>
        <dsp:cNvSpPr/>
      </dsp:nvSpPr>
      <dsp:spPr>
        <a:xfrm>
          <a:off x="0" y="135973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6AD428-C63A-4175-A551-168C595C5361}">
      <dsp:nvSpPr>
        <dsp:cNvPr id="0" name=""/>
        <dsp:cNvSpPr/>
      </dsp:nvSpPr>
      <dsp:spPr>
        <a:xfrm>
          <a:off x="558403" y="124165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Choice of Level</a:t>
          </a:r>
          <a:endParaRPr lang="en-MT" sz="2000" kern="1200" dirty="0"/>
        </a:p>
      </dsp:txBody>
      <dsp:txXfrm>
        <a:off x="569931" y="1253178"/>
        <a:ext cx="7794587" cy="213104"/>
      </dsp:txXfrm>
    </dsp:sp>
    <dsp:sp modelId="{63F8A56F-43F7-4B33-A7AA-9ECEDA05F3D3}">
      <dsp:nvSpPr>
        <dsp:cNvPr id="0" name=""/>
        <dsp:cNvSpPr/>
      </dsp:nvSpPr>
      <dsp:spPr>
        <a:xfrm>
          <a:off x="0" y="172261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898B69-6A51-4D7E-9030-337CC6B43904}">
      <dsp:nvSpPr>
        <dsp:cNvPr id="0" name=""/>
        <dsp:cNvSpPr/>
      </dsp:nvSpPr>
      <dsp:spPr>
        <a:xfrm>
          <a:off x="558403" y="160453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SBA</a:t>
          </a:r>
          <a:endParaRPr lang="en-MT" sz="2000" kern="1200" dirty="0"/>
        </a:p>
      </dsp:txBody>
      <dsp:txXfrm>
        <a:off x="569931" y="1616058"/>
        <a:ext cx="7794587" cy="213104"/>
      </dsp:txXfrm>
    </dsp:sp>
    <dsp:sp modelId="{AD5A92A5-3F8E-4E71-A22A-25A02D6A3D27}">
      <dsp:nvSpPr>
        <dsp:cNvPr id="0" name=""/>
        <dsp:cNvSpPr/>
      </dsp:nvSpPr>
      <dsp:spPr>
        <a:xfrm>
          <a:off x="0" y="208549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C6ABDB-84C9-45EC-8A96-DF5B2A1B579E}">
      <dsp:nvSpPr>
        <dsp:cNvPr id="0" name=""/>
        <dsp:cNvSpPr/>
      </dsp:nvSpPr>
      <dsp:spPr>
        <a:xfrm>
          <a:off x="558403" y="196741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SBA, MYSCHOOL and SSC &amp;P</a:t>
          </a:r>
          <a:endParaRPr lang="en-MT" sz="2000" kern="1200" dirty="0"/>
        </a:p>
      </dsp:txBody>
      <dsp:txXfrm>
        <a:off x="569931" y="1978938"/>
        <a:ext cx="7794587" cy="213104"/>
      </dsp:txXfrm>
    </dsp:sp>
    <dsp:sp modelId="{B95A587D-F1C1-4E57-98F2-FF8700D172F5}">
      <dsp:nvSpPr>
        <dsp:cNvPr id="0" name=""/>
        <dsp:cNvSpPr/>
      </dsp:nvSpPr>
      <dsp:spPr>
        <a:xfrm>
          <a:off x="0" y="244837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F5095C-8840-42EE-8A16-F22D23679E4B}">
      <dsp:nvSpPr>
        <dsp:cNvPr id="0" name=""/>
        <dsp:cNvSpPr/>
      </dsp:nvSpPr>
      <dsp:spPr>
        <a:xfrm>
          <a:off x="558403" y="233029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Grading System</a:t>
          </a:r>
          <a:endParaRPr lang="en-MT" sz="2000" kern="1200" dirty="0"/>
        </a:p>
      </dsp:txBody>
      <dsp:txXfrm>
        <a:off x="569931" y="2341818"/>
        <a:ext cx="7794587" cy="213104"/>
      </dsp:txXfrm>
    </dsp:sp>
    <dsp:sp modelId="{7646EA6B-85F7-4641-A97F-E77C1A039C8C}">
      <dsp:nvSpPr>
        <dsp:cNvPr id="0" name=""/>
        <dsp:cNvSpPr/>
      </dsp:nvSpPr>
      <dsp:spPr>
        <a:xfrm>
          <a:off x="0" y="281125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B0658-9B9E-4933-A740-6D66C2FA1328}">
      <dsp:nvSpPr>
        <dsp:cNvPr id="0" name=""/>
        <dsp:cNvSpPr/>
      </dsp:nvSpPr>
      <dsp:spPr>
        <a:xfrm>
          <a:off x="558403" y="269317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MATSEC Result</a:t>
          </a:r>
          <a:endParaRPr lang="en-MT" sz="2000" kern="1200" dirty="0"/>
        </a:p>
      </dsp:txBody>
      <dsp:txXfrm>
        <a:off x="569931" y="2704698"/>
        <a:ext cx="7794587" cy="213104"/>
      </dsp:txXfrm>
    </dsp:sp>
    <dsp:sp modelId="{D3992E84-B65F-4E20-BAD3-595466482031}">
      <dsp:nvSpPr>
        <dsp:cNvPr id="0" name=""/>
        <dsp:cNvSpPr/>
      </dsp:nvSpPr>
      <dsp:spPr>
        <a:xfrm>
          <a:off x="0" y="317413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AAFE9C-9DA3-4708-9CE4-2FDA8440B246}">
      <dsp:nvSpPr>
        <dsp:cNvPr id="0" name=""/>
        <dsp:cNvSpPr/>
      </dsp:nvSpPr>
      <dsp:spPr>
        <a:xfrm>
          <a:off x="558403" y="305605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T" sz="2000" kern="1200" dirty="0"/>
            <a:t>VET Media Literacy</a:t>
          </a:r>
        </a:p>
      </dsp:txBody>
      <dsp:txXfrm>
        <a:off x="569931" y="3067578"/>
        <a:ext cx="7794587" cy="213104"/>
      </dsp:txXfrm>
    </dsp:sp>
    <dsp:sp modelId="{5B358473-9F95-4A6C-8113-37EF5B221AB8}">
      <dsp:nvSpPr>
        <dsp:cNvPr id="0" name=""/>
        <dsp:cNvSpPr/>
      </dsp:nvSpPr>
      <dsp:spPr>
        <a:xfrm>
          <a:off x="0" y="353701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EA7960-D135-4478-A5C8-4DC7C4F345C2}">
      <dsp:nvSpPr>
        <dsp:cNvPr id="0" name=""/>
        <dsp:cNvSpPr/>
      </dsp:nvSpPr>
      <dsp:spPr>
        <a:xfrm>
          <a:off x="558403" y="341893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Supplementary Session</a:t>
          </a:r>
          <a:endParaRPr lang="en-MT" sz="2000" kern="1200" dirty="0"/>
        </a:p>
      </dsp:txBody>
      <dsp:txXfrm>
        <a:off x="569931" y="3430458"/>
        <a:ext cx="7794587" cy="213104"/>
      </dsp:txXfrm>
    </dsp:sp>
    <dsp:sp modelId="{34FB00AA-649C-432C-9061-92457BF579C6}">
      <dsp:nvSpPr>
        <dsp:cNvPr id="0" name=""/>
        <dsp:cNvSpPr/>
      </dsp:nvSpPr>
      <dsp:spPr>
        <a:xfrm>
          <a:off x="0" y="3899890"/>
          <a:ext cx="11168062" cy="20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7F1E92-4455-4091-B99D-964303E53F87}">
      <dsp:nvSpPr>
        <dsp:cNvPr id="0" name=""/>
        <dsp:cNvSpPr/>
      </dsp:nvSpPr>
      <dsp:spPr>
        <a:xfrm>
          <a:off x="558403" y="3781810"/>
          <a:ext cx="7817643" cy="23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88" tIns="0" rIns="295488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Important links</a:t>
          </a:r>
          <a:endParaRPr lang="en-MT" sz="2000" kern="1200" dirty="0"/>
        </a:p>
      </dsp:txBody>
      <dsp:txXfrm>
        <a:off x="569931" y="3793338"/>
        <a:ext cx="7794587" cy="2131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5D706-6174-4539-B95F-1CB6C08ECEA5}">
      <dsp:nvSpPr>
        <dsp:cNvPr id="0" name=""/>
        <dsp:cNvSpPr/>
      </dsp:nvSpPr>
      <dsp:spPr>
        <a:xfrm>
          <a:off x="493143" y="1757"/>
          <a:ext cx="742500" cy="11597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300" kern="1200" dirty="0"/>
            <a:t>1</a:t>
          </a:r>
          <a:endParaRPr lang="en-MT" sz="6300" kern="1200" dirty="0"/>
        </a:p>
      </dsp:txBody>
      <dsp:txXfrm>
        <a:off x="493143" y="1757"/>
        <a:ext cx="742500" cy="1159789"/>
      </dsp:txXfrm>
    </dsp:sp>
    <dsp:sp modelId="{9B05DD0A-CF92-4171-9A49-DDFFF1588F77}">
      <dsp:nvSpPr>
        <dsp:cNvPr id="0" name=""/>
        <dsp:cNvSpPr/>
      </dsp:nvSpPr>
      <dsp:spPr>
        <a:xfrm>
          <a:off x="493143" y="1219536"/>
          <a:ext cx="742500" cy="11597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300" kern="1200" dirty="0"/>
            <a:t>2</a:t>
          </a:r>
          <a:endParaRPr lang="en-MT" sz="6300" kern="1200" dirty="0"/>
        </a:p>
      </dsp:txBody>
      <dsp:txXfrm>
        <a:off x="493143" y="1219536"/>
        <a:ext cx="742500" cy="1159789"/>
      </dsp:txXfrm>
    </dsp:sp>
    <dsp:sp modelId="{43C66EC6-F061-47CC-9048-34B909CDD700}">
      <dsp:nvSpPr>
        <dsp:cNvPr id="0" name=""/>
        <dsp:cNvSpPr/>
      </dsp:nvSpPr>
      <dsp:spPr>
        <a:xfrm>
          <a:off x="493143" y="2437315"/>
          <a:ext cx="742500" cy="11597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6300" kern="1200" dirty="0"/>
            <a:t>3</a:t>
          </a:r>
          <a:endParaRPr lang="en-MT" sz="6300" kern="1200" dirty="0"/>
        </a:p>
      </dsp:txBody>
      <dsp:txXfrm>
        <a:off x="493143" y="2437315"/>
        <a:ext cx="742500" cy="115978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9280B-C44E-4F71-B032-2265D8605003}">
      <dsp:nvSpPr>
        <dsp:cNvPr id="0" name=""/>
        <dsp:cNvSpPr/>
      </dsp:nvSpPr>
      <dsp:spPr>
        <a:xfrm>
          <a:off x="2612346" y="1587592"/>
          <a:ext cx="196734" cy="1534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25"/>
              </a:lnTo>
              <a:lnTo>
                <a:pt x="196734" y="153452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A583C9-86D3-4756-9860-06BC25AA0428}">
      <dsp:nvSpPr>
        <dsp:cNvPr id="0" name=""/>
        <dsp:cNvSpPr/>
      </dsp:nvSpPr>
      <dsp:spPr>
        <a:xfrm>
          <a:off x="2612346" y="1587592"/>
          <a:ext cx="196734" cy="603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17"/>
              </a:lnTo>
              <a:lnTo>
                <a:pt x="196734" y="60331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9070EF-8DCD-4299-ADB5-B64A560D698D}">
      <dsp:nvSpPr>
        <dsp:cNvPr id="0" name=""/>
        <dsp:cNvSpPr/>
      </dsp:nvSpPr>
      <dsp:spPr>
        <a:xfrm>
          <a:off x="2343476" y="656384"/>
          <a:ext cx="793493" cy="275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713"/>
              </a:lnTo>
              <a:lnTo>
                <a:pt x="793493" y="137713"/>
              </a:lnTo>
              <a:lnTo>
                <a:pt x="793493" y="2754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932BB-82FA-4AD3-8E32-4CDA6641DC33}">
      <dsp:nvSpPr>
        <dsp:cNvPr id="0" name=""/>
        <dsp:cNvSpPr/>
      </dsp:nvSpPr>
      <dsp:spPr>
        <a:xfrm>
          <a:off x="1025358" y="1587592"/>
          <a:ext cx="196734" cy="1534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4525"/>
              </a:lnTo>
              <a:lnTo>
                <a:pt x="196734" y="153452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62814-1F4C-45D6-80A5-6ACE86AFBA4D}">
      <dsp:nvSpPr>
        <dsp:cNvPr id="0" name=""/>
        <dsp:cNvSpPr/>
      </dsp:nvSpPr>
      <dsp:spPr>
        <a:xfrm>
          <a:off x="1025358" y="1587592"/>
          <a:ext cx="196734" cy="603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3317"/>
              </a:lnTo>
              <a:lnTo>
                <a:pt x="196734" y="60331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FCB346-5FF2-4367-A2E6-78131E5A63B8}">
      <dsp:nvSpPr>
        <dsp:cNvPr id="0" name=""/>
        <dsp:cNvSpPr/>
      </dsp:nvSpPr>
      <dsp:spPr>
        <a:xfrm>
          <a:off x="1549982" y="656384"/>
          <a:ext cx="793493" cy="275427"/>
        </a:xfrm>
        <a:custGeom>
          <a:avLst/>
          <a:gdLst/>
          <a:ahLst/>
          <a:cxnLst/>
          <a:rect l="0" t="0" r="0" b="0"/>
          <a:pathLst>
            <a:path>
              <a:moveTo>
                <a:pt x="793493" y="0"/>
              </a:moveTo>
              <a:lnTo>
                <a:pt x="793493" y="137713"/>
              </a:lnTo>
              <a:lnTo>
                <a:pt x="0" y="137713"/>
              </a:lnTo>
              <a:lnTo>
                <a:pt x="0" y="2754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84FED-9E63-49C3-8925-B46EDFD0BAAD}">
      <dsp:nvSpPr>
        <dsp:cNvPr id="0" name=""/>
        <dsp:cNvSpPr/>
      </dsp:nvSpPr>
      <dsp:spPr>
        <a:xfrm>
          <a:off x="1687696" y="604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Assessment of each unit</a:t>
          </a:r>
          <a:endParaRPr lang="en-MT" sz="1200" kern="1200" dirty="0"/>
        </a:p>
      </dsp:txBody>
      <dsp:txXfrm>
        <a:off x="1687696" y="604"/>
        <a:ext cx="1311560" cy="655780"/>
      </dsp:txXfrm>
    </dsp:sp>
    <dsp:sp modelId="{8FE8C31E-11C1-48BF-AC38-7C66035D8F30}">
      <dsp:nvSpPr>
        <dsp:cNvPr id="0" name=""/>
        <dsp:cNvSpPr/>
      </dsp:nvSpPr>
      <dsp:spPr>
        <a:xfrm>
          <a:off x="894202" y="931812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Coursework</a:t>
          </a:r>
          <a:endParaRPr lang="en-MT" sz="1200" kern="1200" dirty="0"/>
        </a:p>
      </dsp:txBody>
      <dsp:txXfrm>
        <a:off x="894202" y="931812"/>
        <a:ext cx="1311560" cy="655780"/>
      </dsp:txXfrm>
    </dsp:sp>
    <dsp:sp modelId="{3A1070FD-93CC-4EF7-A704-6EB4CCD6418C}">
      <dsp:nvSpPr>
        <dsp:cNvPr id="0" name=""/>
        <dsp:cNvSpPr/>
      </dsp:nvSpPr>
      <dsp:spPr>
        <a:xfrm>
          <a:off x="1222092" y="1863020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Two per unit</a:t>
          </a:r>
          <a:endParaRPr lang="en-MT" sz="1200" kern="1200" dirty="0"/>
        </a:p>
      </dsp:txBody>
      <dsp:txXfrm>
        <a:off x="1222092" y="1863020"/>
        <a:ext cx="1311560" cy="655780"/>
      </dsp:txXfrm>
    </dsp:sp>
    <dsp:sp modelId="{9B8E3CAA-184E-4275-B808-FB36AA3EC70C}">
      <dsp:nvSpPr>
        <dsp:cNvPr id="0" name=""/>
        <dsp:cNvSpPr/>
      </dsp:nvSpPr>
      <dsp:spPr>
        <a:xfrm>
          <a:off x="1222092" y="2794228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Set by school teacher but moderated by MATSEC</a:t>
          </a:r>
          <a:endParaRPr lang="en-MT" sz="1200" kern="1200" dirty="0"/>
        </a:p>
      </dsp:txBody>
      <dsp:txXfrm>
        <a:off x="1222092" y="2794228"/>
        <a:ext cx="1311560" cy="655780"/>
      </dsp:txXfrm>
    </dsp:sp>
    <dsp:sp modelId="{74E1A327-A4D0-4D23-9A96-6E47ADD23E31}">
      <dsp:nvSpPr>
        <dsp:cNvPr id="0" name=""/>
        <dsp:cNvSpPr/>
      </dsp:nvSpPr>
      <dsp:spPr>
        <a:xfrm>
          <a:off x="2481190" y="931812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Controlled</a:t>
          </a:r>
          <a:endParaRPr lang="en-MT" sz="1200" kern="1200" dirty="0"/>
        </a:p>
      </dsp:txBody>
      <dsp:txXfrm>
        <a:off x="2481190" y="931812"/>
        <a:ext cx="1311560" cy="655780"/>
      </dsp:txXfrm>
    </dsp:sp>
    <dsp:sp modelId="{089A52BF-FAFF-4F2F-92C8-0018C6E169CE}">
      <dsp:nvSpPr>
        <dsp:cNvPr id="0" name=""/>
        <dsp:cNvSpPr/>
      </dsp:nvSpPr>
      <dsp:spPr>
        <a:xfrm>
          <a:off x="2809080" y="1863020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One per unit</a:t>
          </a:r>
          <a:endParaRPr lang="en-MT" sz="1200" kern="1200" dirty="0"/>
        </a:p>
      </dsp:txBody>
      <dsp:txXfrm>
        <a:off x="2809080" y="1863020"/>
        <a:ext cx="1311560" cy="655780"/>
      </dsp:txXfrm>
    </dsp:sp>
    <dsp:sp modelId="{68E00398-43DA-4557-9DD6-2FA9A20D6D38}">
      <dsp:nvSpPr>
        <dsp:cNvPr id="0" name=""/>
        <dsp:cNvSpPr/>
      </dsp:nvSpPr>
      <dsp:spPr>
        <a:xfrm>
          <a:off x="2809080" y="2794228"/>
          <a:ext cx="1311560" cy="655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Set by MATSEC</a:t>
          </a:r>
          <a:endParaRPr lang="en-MT" sz="1200" kern="1200" dirty="0"/>
        </a:p>
      </dsp:txBody>
      <dsp:txXfrm>
        <a:off x="2809080" y="2794228"/>
        <a:ext cx="1311560" cy="6557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9280B-C44E-4F71-B032-2265D8605003}">
      <dsp:nvSpPr>
        <dsp:cNvPr id="0" name=""/>
        <dsp:cNvSpPr/>
      </dsp:nvSpPr>
      <dsp:spPr>
        <a:xfrm>
          <a:off x="3358270" y="1276378"/>
          <a:ext cx="157902" cy="1979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9045"/>
              </a:lnTo>
              <a:lnTo>
                <a:pt x="157902" y="19790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B470A-31CD-4DDC-AE0C-849B4E893CEA}">
      <dsp:nvSpPr>
        <dsp:cNvPr id="0" name=""/>
        <dsp:cNvSpPr/>
      </dsp:nvSpPr>
      <dsp:spPr>
        <a:xfrm>
          <a:off x="3358270" y="1276378"/>
          <a:ext cx="157902" cy="1231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640"/>
              </a:lnTo>
              <a:lnTo>
                <a:pt x="157902" y="1231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6EA55F-0919-4315-A594-0C16DC9702ED}">
      <dsp:nvSpPr>
        <dsp:cNvPr id="0" name=""/>
        <dsp:cNvSpPr/>
      </dsp:nvSpPr>
      <dsp:spPr>
        <a:xfrm>
          <a:off x="3358270" y="1276378"/>
          <a:ext cx="157902" cy="484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34"/>
              </a:lnTo>
              <a:lnTo>
                <a:pt x="157902" y="48423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9070EF-8DCD-4299-ADB5-B64A560D698D}">
      <dsp:nvSpPr>
        <dsp:cNvPr id="0" name=""/>
        <dsp:cNvSpPr/>
      </dsp:nvSpPr>
      <dsp:spPr>
        <a:xfrm>
          <a:off x="2505597" y="528972"/>
          <a:ext cx="1273747" cy="221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531"/>
              </a:lnTo>
              <a:lnTo>
                <a:pt x="1273747" y="110531"/>
              </a:lnTo>
              <a:lnTo>
                <a:pt x="1273747" y="22106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932BB-82FA-4AD3-8E32-4CDA6641DC33}">
      <dsp:nvSpPr>
        <dsp:cNvPr id="0" name=""/>
        <dsp:cNvSpPr/>
      </dsp:nvSpPr>
      <dsp:spPr>
        <a:xfrm>
          <a:off x="2084523" y="1276378"/>
          <a:ext cx="157902" cy="1979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9045"/>
              </a:lnTo>
              <a:lnTo>
                <a:pt x="157902" y="19790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9AB50-5C82-4219-AB92-63A2CD785200}">
      <dsp:nvSpPr>
        <dsp:cNvPr id="0" name=""/>
        <dsp:cNvSpPr/>
      </dsp:nvSpPr>
      <dsp:spPr>
        <a:xfrm>
          <a:off x="2084523" y="1276378"/>
          <a:ext cx="157902" cy="1231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640"/>
              </a:lnTo>
              <a:lnTo>
                <a:pt x="157902" y="1231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E8539-579D-4E6E-8210-C6A32D9CBB00}">
      <dsp:nvSpPr>
        <dsp:cNvPr id="0" name=""/>
        <dsp:cNvSpPr/>
      </dsp:nvSpPr>
      <dsp:spPr>
        <a:xfrm>
          <a:off x="2084523" y="1276378"/>
          <a:ext cx="157902" cy="484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34"/>
              </a:lnTo>
              <a:lnTo>
                <a:pt x="157902" y="48423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5738D-E26F-4132-8F8F-A8A7E82C3666}">
      <dsp:nvSpPr>
        <dsp:cNvPr id="0" name=""/>
        <dsp:cNvSpPr/>
      </dsp:nvSpPr>
      <dsp:spPr>
        <a:xfrm>
          <a:off x="2459877" y="528972"/>
          <a:ext cx="91440" cy="2210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06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E7A72B-C1FD-41F3-9871-15998F68E802}">
      <dsp:nvSpPr>
        <dsp:cNvPr id="0" name=""/>
        <dsp:cNvSpPr/>
      </dsp:nvSpPr>
      <dsp:spPr>
        <a:xfrm>
          <a:off x="810775" y="1276378"/>
          <a:ext cx="157902" cy="1979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9045"/>
              </a:lnTo>
              <a:lnTo>
                <a:pt x="157902" y="197904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70507-F032-494D-885A-ACED7DC9E399}">
      <dsp:nvSpPr>
        <dsp:cNvPr id="0" name=""/>
        <dsp:cNvSpPr/>
      </dsp:nvSpPr>
      <dsp:spPr>
        <a:xfrm>
          <a:off x="810775" y="1276378"/>
          <a:ext cx="157902" cy="1231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1640"/>
              </a:lnTo>
              <a:lnTo>
                <a:pt x="157902" y="1231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68514-BB95-42D2-9D3E-EF1D3212CB4B}">
      <dsp:nvSpPr>
        <dsp:cNvPr id="0" name=""/>
        <dsp:cNvSpPr/>
      </dsp:nvSpPr>
      <dsp:spPr>
        <a:xfrm>
          <a:off x="810775" y="1276378"/>
          <a:ext cx="157902" cy="484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34"/>
              </a:lnTo>
              <a:lnTo>
                <a:pt x="157902" y="48423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FA6C54-4F2F-4DF0-9CF9-61EAE171BA5A}">
      <dsp:nvSpPr>
        <dsp:cNvPr id="0" name=""/>
        <dsp:cNvSpPr/>
      </dsp:nvSpPr>
      <dsp:spPr>
        <a:xfrm>
          <a:off x="1231849" y="528972"/>
          <a:ext cx="1273747" cy="221063"/>
        </a:xfrm>
        <a:custGeom>
          <a:avLst/>
          <a:gdLst/>
          <a:ahLst/>
          <a:cxnLst/>
          <a:rect l="0" t="0" r="0" b="0"/>
          <a:pathLst>
            <a:path>
              <a:moveTo>
                <a:pt x="1273747" y="0"/>
              </a:moveTo>
              <a:lnTo>
                <a:pt x="1273747" y="110531"/>
              </a:lnTo>
              <a:lnTo>
                <a:pt x="0" y="110531"/>
              </a:lnTo>
              <a:lnTo>
                <a:pt x="0" y="22106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84FED-9E63-49C3-8925-B46EDFD0BAAD}">
      <dsp:nvSpPr>
        <dsp:cNvPr id="0" name=""/>
        <dsp:cNvSpPr/>
      </dsp:nvSpPr>
      <dsp:spPr>
        <a:xfrm>
          <a:off x="1979255" y="2630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Assessment</a:t>
          </a:r>
          <a:endParaRPr lang="en-MT" sz="900" kern="1200" dirty="0"/>
        </a:p>
      </dsp:txBody>
      <dsp:txXfrm>
        <a:off x="1979255" y="2630"/>
        <a:ext cx="1052683" cy="526341"/>
      </dsp:txXfrm>
    </dsp:sp>
    <dsp:sp modelId="{C78CA1B1-2C01-4C65-B3FC-09708124C14C}">
      <dsp:nvSpPr>
        <dsp:cNvPr id="0" name=""/>
        <dsp:cNvSpPr/>
      </dsp:nvSpPr>
      <dsp:spPr>
        <a:xfrm>
          <a:off x="705507" y="750036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SBA</a:t>
          </a:r>
          <a:endParaRPr lang="en-MT" sz="900" kern="1200" dirty="0"/>
        </a:p>
      </dsp:txBody>
      <dsp:txXfrm>
        <a:off x="705507" y="750036"/>
        <a:ext cx="1052683" cy="526341"/>
      </dsp:txXfrm>
    </dsp:sp>
    <dsp:sp modelId="{4F2A0CBD-D82C-404A-82FB-5145E3539DDA}">
      <dsp:nvSpPr>
        <dsp:cNvPr id="0" name=""/>
        <dsp:cNvSpPr/>
      </dsp:nvSpPr>
      <dsp:spPr>
        <a:xfrm>
          <a:off x="968678" y="1497442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30%</a:t>
          </a:r>
          <a:endParaRPr lang="en-MT" sz="900" kern="1200" dirty="0"/>
        </a:p>
      </dsp:txBody>
      <dsp:txXfrm>
        <a:off x="968678" y="1497442"/>
        <a:ext cx="1052683" cy="526341"/>
      </dsp:txXfrm>
    </dsp:sp>
    <dsp:sp modelId="{F0EABAEC-97D9-4DAF-B24A-39CDB0C6FF3E}">
      <dsp:nvSpPr>
        <dsp:cNvPr id="0" name=""/>
        <dsp:cNvSpPr/>
      </dsp:nvSpPr>
      <dsp:spPr>
        <a:xfrm>
          <a:off x="968678" y="2244847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Per unit</a:t>
          </a:r>
          <a:endParaRPr lang="en-MT" sz="900" kern="1200" dirty="0"/>
        </a:p>
      </dsp:txBody>
      <dsp:txXfrm>
        <a:off x="968678" y="2244847"/>
        <a:ext cx="1052683" cy="526341"/>
      </dsp:txXfrm>
    </dsp:sp>
    <dsp:sp modelId="{38A9C1F7-B979-4791-BC3A-67B1BDEF47FD}">
      <dsp:nvSpPr>
        <dsp:cNvPr id="0" name=""/>
        <dsp:cNvSpPr/>
      </dsp:nvSpPr>
      <dsp:spPr>
        <a:xfrm>
          <a:off x="968678" y="2992253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Set by school teacher</a:t>
          </a:r>
          <a:endParaRPr lang="en-MT" sz="900" kern="1200" dirty="0"/>
        </a:p>
      </dsp:txBody>
      <dsp:txXfrm>
        <a:off x="968678" y="2992253"/>
        <a:ext cx="1052683" cy="526341"/>
      </dsp:txXfrm>
    </dsp:sp>
    <dsp:sp modelId="{5F6DDCAD-FF98-4E4E-8901-739E67D401C0}">
      <dsp:nvSpPr>
        <dsp:cNvPr id="0" name=""/>
        <dsp:cNvSpPr/>
      </dsp:nvSpPr>
      <dsp:spPr>
        <a:xfrm>
          <a:off x="1979255" y="750036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Coursework</a:t>
          </a:r>
          <a:endParaRPr lang="en-MT" sz="900" kern="1200" dirty="0"/>
        </a:p>
      </dsp:txBody>
      <dsp:txXfrm>
        <a:off x="1979255" y="750036"/>
        <a:ext cx="1052683" cy="526341"/>
      </dsp:txXfrm>
    </dsp:sp>
    <dsp:sp modelId="{91535013-579E-4BF3-BA09-2239D867406D}">
      <dsp:nvSpPr>
        <dsp:cNvPr id="0" name=""/>
        <dsp:cNvSpPr/>
      </dsp:nvSpPr>
      <dsp:spPr>
        <a:xfrm>
          <a:off x="2242426" y="1497442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30%</a:t>
          </a:r>
          <a:endParaRPr lang="en-MT" sz="900" kern="1200" dirty="0"/>
        </a:p>
      </dsp:txBody>
      <dsp:txXfrm>
        <a:off x="2242426" y="1497442"/>
        <a:ext cx="1052683" cy="526341"/>
      </dsp:txXfrm>
    </dsp:sp>
    <dsp:sp modelId="{EF5B9EBC-89A3-4E9D-9AE6-F5348D6474CB}">
      <dsp:nvSpPr>
        <dsp:cNvPr id="0" name=""/>
        <dsp:cNvSpPr/>
      </dsp:nvSpPr>
      <dsp:spPr>
        <a:xfrm>
          <a:off x="2242426" y="2244847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Per unit</a:t>
          </a:r>
          <a:endParaRPr lang="en-MT" sz="900" kern="1200" dirty="0"/>
        </a:p>
      </dsp:txBody>
      <dsp:txXfrm>
        <a:off x="2242426" y="2244847"/>
        <a:ext cx="1052683" cy="526341"/>
      </dsp:txXfrm>
    </dsp:sp>
    <dsp:sp modelId="{9B8E3CAA-184E-4275-B808-FB36AA3EC70C}">
      <dsp:nvSpPr>
        <dsp:cNvPr id="0" name=""/>
        <dsp:cNvSpPr/>
      </dsp:nvSpPr>
      <dsp:spPr>
        <a:xfrm>
          <a:off x="2242426" y="2992253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Set by school teacher but moderated by MATSEC</a:t>
          </a:r>
          <a:endParaRPr lang="en-MT" sz="900" kern="1200" dirty="0"/>
        </a:p>
      </dsp:txBody>
      <dsp:txXfrm>
        <a:off x="2242426" y="2992253"/>
        <a:ext cx="1052683" cy="526341"/>
      </dsp:txXfrm>
    </dsp:sp>
    <dsp:sp modelId="{74E1A327-A4D0-4D23-9A96-6E47ADD23E31}">
      <dsp:nvSpPr>
        <dsp:cNvPr id="0" name=""/>
        <dsp:cNvSpPr/>
      </dsp:nvSpPr>
      <dsp:spPr>
        <a:xfrm>
          <a:off x="3253002" y="750036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Controlled</a:t>
          </a:r>
          <a:endParaRPr lang="en-MT" sz="900" kern="1200" dirty="0"/>
        </a:p>
      </dsp:txBody>
      <dsp:txXfrm>
        <a:off x="3253002" y="750036"/>
        <a:ext cx="1052683" cy="526341"/>
      </dsp:txXfrm>
    </dsp:sp>
    <dsp:sp modelId="{CD25E991-4C87-4C00-B921-367A31CEC141}">
      <dsp:nvSpPr>
        <dsp:cNvPr id="0" name=""/>
        <dsp:cNvSpPr/>
      </dsp:nvSpPr>
      <dsp:spPr>
        <a:xfrm>
          <a:off x="3516173" y="1497442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40%</a:t>
          </a:r>
          <a:endParaRPr lang="en-MT" sz="900" kern="1200" dirty="0"/>
        </a:p>
      </dsp:txBody>
      <dsp:txXfrm>
        <a:off x="3516173" y="1497442"/>
        <a:ext cx="1052683" cy="526341"/>
      </dsp:txXfrm>
    </dsp:sp>
    <dsp:sp modelId="{E5026D38-AECA-45EE-B56F-8C04AF17F193}">
      <dsp:nvSpPr>
        <dsp:cNvPr id="0" name=""/>
        <dsp:cNvSpPr/>
      </dsp:nvSpPr>
      <dsp:spPr>
        <a:xfrm>
          <a:off x="3516173" y="2244847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Only in year 11</a:t>
          </a:r>
          <a:endParaRPr lang="en-MT" sz="900" kern="1200" dirty="0"/>
        </a:p>
      </dsp:txBody>
      <dsp:txXfrm>
        <a:off x="3516173" y="2244847"/>
        <a:ext cx="1052683" cy="526341"/>
      </dsp:txXfrm>
    </dsp:sp>
    <dsp:sp modelId="{68E00398-43DA-4557-9DD6-2FA9A20D6D38}">
      <dsp:nvSpPr>
        <dsp:cNvPr id="0" name=""/>
        <dsp:cNvSpPr/>
      </dsp:nvSpPr>
      <dsp:spPr>
        <a:xfrm>
          <a:off x="3516173" y="2992253"/>
          <a:ext cx="1052683" cy="526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Set by MATSEC</a:t>
          </a:r>
          <a:endParaRPr lang="en-MT" sz="900" kern="1200" dirty="0"/>
        </a:p>
      </dsp:txBody>
      <dsp:txXfrm>
        <a:off x="3516173" y="2992253"/>
        <a:ext cx="1052683" cy="5263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A928B-0F64-4D8C-A068-9DAD6E561691}">
      <dsp:nvSpPr>
        <dsp:cNvPr id="0" name=""/>
        <dsp:cNvSpPr/>
      </dsp:nvSpPr>
      <dsp:spPr>
        <a:xfrm>
          <a:off x="1329578" y="19197"/>
          <a:ext cx="3399515" cy="253766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133350" rIns="44450" bIns="444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500" kern="1200" dirty="0"/>
            <a:t>Set by the school teacher</a:t>
          </a:r>
          <a:endParaRPr lang="en-MT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500" kern="1200" dirty="0"/>
            <a:t>Relevant to SEC syllabus</a:t>
          </a:r>
          <a:endParaRPr lang="en-MT" sz="3500" kern="1200" dirty="0"/>
        </a:p>
      </dsp:txBody>
      <dsp:txXfrm>
        <a:off x="1389039" y="78658"/>
        <a:ext cx="3280593" cy="2478205"/>
      </dsp:txXfrm>
    </dsp:sp>
    <dsp:sp modelId="{F8C0FCB4-70BC-4921-82DD-12526A153484}">
      <dsp:nvSpPr>
        <dsp:cNvPr id="0" name=""/>
        <dsp:cNvSpPr/>
      </dsp:nvSpPr>
      <dsp:spPr>
        <a:xfrm>
          <a:off x="1320060" y="2540673"/>
          <a:ext cx="3399515" cy="1091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254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Continuous/ School Based Assessment</a:t>
          </a:r>
          <a:endParaRPr lang="en-MT" sz="2000" kern="1200" dirty="0"/>
        </a:p>
      </dsp:txBody>
      <dsp:txXfrm>
        <a:off x="1320060" y="2540673"/>
        <a:ext cx="2394024" cy="1091196"/>
      </dsp:txXfrm>
    </dsp:sp>
    <dsp:sp modelId="{3333EC2E-B02D-4AB3-B0B8-D5B5DC5774B0}">
      <dsp:nvSpPr>
        <dsp:cNvPr id="0" name=""/>
        <dsp:cNvSpPr/>
      </dsp:nvSpPr>
      <dsp:spPr>
        <a:xfrm>
          <a:off x="3810252" y="2714000"/>
          <a:ext cx="1189830" cy="11898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4E12F-FFEE-432C-8963-ABEBBD9C42F4}">
      <dsp:nvSpPr>
        <dsp:cNvPr id="0" name=""/>
        <dsp:cNvSpPr/>
      </dsp:nvSpPr>
      <dsp:spPr>
        <a:xfrm>
          <a:off x="5294855" y="3007"/>
          <a:ext cx="3399515" cy="2537666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133350" rIns="44450" bIns="4445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500" kern="1200" dirty="0"/>
            <a:t>Set by MATSEC</a:t>
          </a:r>
          <a:endParaRPr lang="en-MT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500" kern="1200" dirty="0"/>
            <a:t>An end of course assessment</a:t>
          </a:r>
          <a:endParaRPr lang="en-MT" sz="3500" kern="1200" dirty="0"/>
        </a:p>
      </dsp:txBody>
      <dsp:txXfrm>
        <a:off x="5354316" y="62468"/>
        <a:ext cx="3280593" cy="2478205"/>
      </dsp:txXfrm>
    </dsp:sp>
    <dsp:sp modelId="{6EBF1430-600B-4C62-BAB2-47BAC1777E50}">
      <dsp:nvSpPr>
        <dsp:cNvPr id="0" name=""/>
        <dsp:cNvSpPr/>
      </dsp:nvSpPr>
      <dsp:spPr>
        <a:xfrm>
          <a:off x="5294855" y="2540673"/>
          <a:ext cx="3399515" cy="10911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0" rIns="4572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Controlled Assessment</a:t>
          </a:r>
          <a:endParaRPr lang="en-MT" sz="3600" kern="1200" dirty="0"/>
        </a:p>
      </dsp:txBody>
      <dsp:txXfrm>
        <a:off x="5294855" y="2540673"/>
        <a:ext cx="2394024" cy="1091196"/>
      </dsp:txXfrm>
    </dsp:sp>
    <dsp:sp modelId="{5CD7DC5A-07C7-4867-A083-F622349A1847}">
      <dsp:nvSpPr>
        <dsp:cNvPr id="0" name=""/>
        <dsp:cNvSpPr/>
      </dsp:nvSpPr>
      <dsp:spPr>
        <a:xfrm>
          <a:off x="7785047" y="2714000"/>
          <a:ext cx="1189830" cy="118983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BCBAE6-A043-4C68-A99B-AC2349C7DC8B}">
      <dsp:nvSpPr>
        <dsp:cNvPr id="0" name=""/>
        <dsp:cNvSpPr/>
      </dsp:nvSpPr>
      <dsp:spPr>
        <a:xfrm>
          <a:off x="5223223" y="1891793"/>
          <a:ext cx="234313" cy="1827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7642"/>
              </a:lnTo>
              <a:lnTo>
                <a:pt x="234313" y="182764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644B3-4245-466A-9474-81888BB4BCBA}">
      <dsp:nvSpPr>
        <dsp:cNvPr id="0" name=""/>
        <dsp:cNvSpPr/>
      </dsp:nvSpPr>
      <dsp:spPr>
        <a:xfrm>
          <a:off x="5223223" y="1891793"/>
          <a:ext cx="234313" cy="718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560"/>
              </a:lnTo>
              <a:lnTo>
                <a:pt x="234313" y="7185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5B6C0-06B7-455F-8A7F-F329DC489B85}">
      <dsp:nvSpPr>
        <dsp:cNvPr id="0" name=""/>
        <dsp:cNvSpPr/>
      </dsp:nvSpPr>
      <dsp:spPr>
        <a:xfrm>
          <a:off x="4902995" y="782711"/>
          <a:ext cx="945063" cy="328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019"/>
              </a:lnTo>
              <a:lnTo>
                <a:pt x="945063" y="164019"/>
              </a:lnTo>
              <a:lnTo>
                <a:pt x="945063" y="3280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D722F-2FE8-47EC-8C83-B068228870D6}">
      <dsp:nvSpPr>
        <dsp:cNvPr id="0" name=""/>
        <dsp:cNvSpPr/>
      </dsp:nvSpPr>
      <dsp:spPr>
        <a:xfrm>
          <a:off x="3333096" y="1891793"/>
          <a:ext cx="234313" cy="1827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7642"/>
              </a:lnTo>
              <a:lnTo>
                <a:pt x="234313" y="182764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CCC01-E5C2-4705-9838-D809D9821321}">
      <dsp:nvSpPr>
        <dsp:cNvPr id="0" name=""/>
        <dsp:cNvSpPr/>
      </dsp:nvSpPr>
      <dsp:spPr>
        <a:xfrm>
          <a:off x="3333096" y="1891793"/>
          <a:ext cx="234313" cy="718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560"/>
              </a:lnTo>
              <a:lnTo>
                <a:pt x="234313" y="7185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B9BFD-15CD-4AC3-A3D6-E2D81A5BA46D}">
      <dsp:nvSpPr>
        <dsp:cNvPr id="0" name=""/>
        <dsp:cNvSpPr/>
      </dsp:nvSpPr>
      <dsp:spPr>
        <a:xfrm>
          <a:off x="3957931" y="782711"/>
          <a:ext cx="945063" cy="328038"/>
        </a:xfrm>
        <a:custGeom>
          <a:avLst/>
          <a:gdLst/>
          <a:ahLst/>
          <a:cxnLst/>
          <a:rect l="0" t="0" r="0" b="0"/>
          <a:pathLst>
            <a:path>
              <a:moveTo>
                <a:pt x="945063" y="0"/>
              </a:moveTo>
              <a:lnTo>
                <a:pt x="945063" y="164019"/>
              </a:lnTo>
              <a:lnTo>
                <a:pt x="0" y="164019"/>
              </a:lnTo>
              <a:lnTo>
                <a:pt x="0" y="32803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36AA3-B69B-42AF-A28D-E1B0DD07B3FC}">
      <dsp:nvSpPr>
        <dsp:cNvPr id="0" name=""/>
        <dsp:cNvSpPr/>
      </dsp:nvSpPr>
      <dsp:spPr>
        <a:xfrm>
          <a:off x="4121951" y="1667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Assessment</a:t>
          </a:r>
          <a:endParaRPr lang="en-MT" sz="1600" kern="1200" dirty="0"/>
        </a:p>
      </dsp:txBody>
      <dsp:txXfrm>
        <a:off x="4121951" y="1667"/>
        <a:ext cx="1562087" cy="781043"/>
      </dsp:txXfrm>
    </dsp:sp>
    <dsp:sp modelId="{D840ECC2-D466-49B0-81C5-5CB4E6B7C8A0}">
      <dsp:nvSpPr>
        <dsp:cNvPr id="0" name=""/>
        <dsp:cNvSpPr/>
      </dsp:nvSpPr>
      <dsp:spPr>
        <a:xfrm>
          <a:off x="3176888" y="1110749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Part 1</a:t>
          </a:r>
          <a:endParaRPr lang="en-MT" sz="1600" kern="1200" dirty="0"/>
        </a:p>
      </dsp:txBody>
      <dsp:txXfrm>
        <a:off x="3176888" y="1110749"/>
        <a:ext cx="1562087" cy="781043"/>
      </dsp:txXfrm>
    </dsp:sp>
    <dsp:sp modelId="{DF4C46A1-D543-4C07-8C89-B4C29A683EFD}">
      <dsp:nvSpPr>
        <dsp:cNvPr id="0" name=""/>
        <dsp:cNvSpPr/>
      </dsp:nvSpPr>
      <dsp:spPr>
        <a:xfrm>
          <a:off x="3567410" y="2219831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School Based assessment</a:t>
          </a:r>
          <a:endParaRPr lang="en-MT" sz="1600" kern="1200" dirty="0"/>
        </a:p>
      </dsp:txBody>
      <dsp:txXfrm>
        <a:off x="3567410" y="2219831"/>
        <a:ext cx="1562087" cy="781043"/>
      </dsp:txXfrm>
    </dsp:sp>
    <dsp:sp modelId="{67EC7C82-519B-49DF-9E6B-D0430B9934D7}">
      <dsp:nvSpPr>
        <dsp:cNvPr id="0" name=""/>
        <dsp:cNvSpPr/>
      </dsp:nvSpPr>
      <dsp:spPr>
        <a:xfrm>
          <a:off x="3567410" y="3328913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30%</a:t>
          </a:r>
          <a:endParaRPr lang="en-MT" sz="1600" kern="1200" dirty="0"/>
        </a:p>
      </dsp:txBody>
      <dsp:txXfrm>
        <a:off x="3567410" y="3328913"/>
        <a:ext cx="1562087" cy="781043"/>
      </dsp:txXfrm>
    </dsp:sp>
    <dsp:sp modelId="{0132D441-D144-4E6A-A6BD-E28B3E909A7D}">
      <dsp:nvSpPr>
        <dsp:cNvPr id="0" name=""/>
        <dsp:cNvSpPr/>
      </dsp:nvSpPr>
      <dsp:spPr>
        <a:xfrm>
          <a:off x="5067014" y="1110749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Part 2</a:t>
          </a:r>
          <a:endParaRPr lang="en-MT" sz="1600" kern="1200" dirty="0"/>
        </a:p>
      </dsp:txBody>
      <dsp:txXfrm>
        <a:off x="5067014" y="1110749"/>
        <a:ext cx="1562087" cy="781043"/>
      </dsp:txXfrm>
    </dsp:sp>
    <dsp:sp modelId="{1C4EE654-6147-4F08-B311-7FC3FF895994}">
      <dsp:nvSpPr>
        <dsp:cNvPr id="0" name=""/>
        <dsp:cNvSpPr/>
      </dsp:nvSpPr>
      <dsp:spPr>
        <a:xfrm>
          <a:off x="5457536" y="2219831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Controlled assessment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II</a:t>
          </a:r>
          <a:endParaRPr lang="en-MT" sz="1600" kern="1200" dirty="0"/>
        </a:p>
      </dsp:txBody>
      <dsp:txXfrm>
        <a:off x="5457536" y="2219831"/>
        <a:ext cx="1562087" cy="781043"/>
      </dsp:txXfrm>
    </dsp:sp>
    <dsp:sp modelId="{6394EB86-8104-4E09-BAC1-530ED8B66B0B}">
      <dsp:nvSpPr>
        <dsp:cNvPr id="0" name=""/>
        <dsp:cNvSpPr/>
      </dsp:nvSpPr>
      <dsp:spPr>
        <a:xfrm>
          <a:off x="5457536" y="3328913"/>
          <a:ext cx="1562087" cy="7810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70%</a:t>
          </a:r>
          <a:endParaRPr lang="en-MT" sz="1600" kern="1200" dirty="0"/>
        </a:p>
      </dsp:txBody>
      <dsp:txXfrm>
        <a:off x="5457536" y="3328913"/>
        <a:ext cx="1562087" cy="7810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9C1E9-E085-42F6-A648-2C26F54CABAF}">
      <dsp:nvSpPr>
        <dsp:cNvPr id="0" name=""/>
        <dsp:cNvSpPr/>
      </dsp:nvSpPr>
      <dsp:spPr>
        <a:xfrm>
          <a:off x="5431096" y="1434998"/>
          <a:ext cx="177591" cy="2225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5815"/>
              </a:lnTo>
              <a:lnTo>
                <a:pt x="177591" y="22258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CBAE6-A043-4C68-A99B-AC2349C7DC8B}">
      <dsp:nvSpPr>
        <dsp:cNvPr id="0" name=""/>
        <dsp:cNvSpPr/>
      </dsp:nvSpPr>
      <dsp:spPr>
        <a:xfrm>
          <a:off x="5431096" y="1434998"/>
          <a:ext cx="177591" cy="1385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5214"/>
              </a:lnTo>
              <a:lnTo>
                <a:pt x="177591" y="13852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644B3-4245-466A-9474-81888BB4BCBA}">
      <dsp:nvSpPr>
        <dsp:cNvPr id="0" name=""/>
        <dsp:cNvSpPr/>
      </dsp:nvSpPr>
      <dsp:spPr>
        <a:xfrm>
          <a:off x="5431096" y="1434998"/>
          <a:ext cx="177591" cy="544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614"/>
              </a:lnTo>
              <a:lnTo>
                <a:pt x="177591" y="5446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5B6C0-06B7-455F-8A7F-F329DC489B85}">
      <dsp:nvSpPr>
        <dsp:cNvPr id="0" name=""/>
        <dsp:cNvSpPr/>
      </dsp:nvSpPr>
      <dsp:spPr>
        <a:xfrm>
          <a:off x="5063268" y="666298"/>
          <a:ext cx="841405" cy="176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13"/>
              </a:lnTo>
              <a:lnTo>
                <a:pt x="841405" y="52413"/>
              </a:lnTo>
              <a:lnTo>
                <a:pt x="841405" y="1767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B5DAE-6DAE-4283-AAB2-3609E5DC81A4}">
      <dsp:nvSpPr>
        <dsp:cNvPr id="0" name=""/>
        <dsp:cNvSpPr/>
      </dsp:nvSpPr>
      <dsp:spPr>
        <a:xfrm>
          <a:off x="3998523" y="1434998"/>
          <a:ext cx="177591" cy="2225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5815"/>
              </a:lnTo>
              <a:lnTo>
                <a:pt x="177591" y="222581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D722F-2FE8-47EC-8C83-B068228870D6}">
      <dsp:nvSpPr>
        <dsp:cNvPr id="0" name=""/>
        <dsp:cNvSpPr/>
      </dsp:nvSpPr>
      <dsp:spPr>
        <a:xfrm>
          <a:off x="3998523" y="1434998"/>
          <a:ext cx="177591" cy="1385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5214"/>
              </a:lnTo>
              <a:lnTo>
                <a:pt x="177591" y="13852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5CCC01-E5C2-4705-9838-D809D9821321}">
      <dsp:nvSpPr>
        <dsp:cNvPr id="0" name=""/>
        <dsp:cNvSpPr/>
      </dsp:nvSpPr>
      <dsp:spPr>
        <a:xfrm>
          <a:off x="3998523" y="1434998"/>
          <a:ext cx="177591" cy="544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614"/>
              </a:lnTo>
              <a:lnTo>
                <a:pt x="177591" y="54461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B9BFD-15CD-4AC3-A3D6-E2D81A5BA46D}">
      <dsp:nvSpPr>
        <dsp:cNvPr id="0" name=""/>
        <dsp:cNvSpPr/>
      </dsp:nvSpPr>
      <dsp:spPr>
        <a:xfrm>
          <a:off x="4472101" y="666298"/>
          <a:ext cx="591167" cy="176727"/>
        </a:xfrm>
        <a:custGeom>
          <a:avLst/>
          <a:gdLst/>
          <a:ahLst/>
          <a:cxnLst/>
          <a:rect l="0" t="0" r="0" b="0"/>
          <a:pathLst>
            <a:path>
              <a:moveTo>
                <a:pt x="591167" y="0"/>
              </a:moveTo>
              <a:lnTo>
                <a:pt x="591167" y="52413"/>
              </a:lnTo>
              <a:lnTo>
                <a:pt x="0" y="52413"/>
              </a:lnTo>
              <a:lnTo>
                <a:pt x="0" y="1767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36AA3-B69B-42AF-A28D-E1B0DD07B3FC}">
      <dsp:nvSpPr>
        <dsp:cNvPr id="0" name=""/>
        <dsp:cNvSpPr/>
      </dsp:nvSpPr>
      <dsp:spPr>
        <a:xfrm>
          <a:off x="4471296" y="74326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Assessment</a:t>
          </a:r>
          <a:endParaRPr lang="en-MT" sz="1200" kern="1200" dirty="0"/>
        </a:p>
      </dsp:txBody>
      <dsp:txXfrm>
        <a:off x="4471296" y="74326"/>
        <a:ext cx="1183944" cy="591972"/>
      </dsp:txXfrm>
    </dsp:sp>
    <dsp:sp modelId="{D840ECC2-D466-49B0-81C5-5CB4E6B7C8A0}">
      <dsp:nvSpPr>
        <dsp:cNvPr id="0" name=""/>
        <dsp:cNvSpPr/>
      </dsp:nvSpPr>
      <dsp:spPr>
        <a:xfrm>
          <a:off x="3880129" y="843025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Part 1</a:t>
          </a:r>
          <a:endParaRPr lang="en-MT" sz="1200" kern="1200" dirty="0"/>
        </a:p>
      </dsp:txBody>
      <dsp:txXfrm>
        <a:off x="3880129" y="843025"/>
        <a:ext cx="1183944" cy="591972"/>
      </dsp:txXfrm>
    </dsp:sp>
    <dsp:sp modelId="{DF4C46A1-D543-4C07-8C89-B4C29A683EFD}">
      <dsp:nvSpPr>
        <dsp:cNvPr id="0" name=""/>
        <dsp:cNvSpPr/>
      </dsp:nvSpPr>
      <dsp:spPr>
        <a:xfrm>
          <a:off x="4176115" y="1683626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Controlled assessment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</a:t>
          </a:r>
          <a:endParaRPr lang="en-MT" sz="1200" kern="1200" dirty="0"/>
        </a:p>
      </dsp:txBody>
      <dsp:txXfrm>
        <a:off x="4176115" y="1683626"/>
        <a:ext cx="1183944" cy="591972"/>
      </dsp:txXfrm>
    </dsp:sp>
    <dsp:sp modelId="{67EC7C82-519B-49DF-9E6B-D0430B9934D7}">
      <dsp:nvSpPr>
        <dsp:cNvPr id="0" name=""/>
        <dsp:cNvSpPr/>
      </dsp:nvSpPr>
      <dsp:spPr>
        <a:xfrm>
          <a:off x="4176115" y="2524226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Centrally set and marked</a:t>
          </a:r>
          <a:endParaRPr lang="en-MT" sz="1200" kern="1200" dirty="0"/>
        </a:p>
      </dsp:txBody>
      <dsp:txXfrm>
        <a:off x="4176115" y="2524226"/>
        <a:ext cx="1183944" cy="591972"/>
      </dsp:txXfrm>
    </dsp:sp>
    <dsp:sp modelId="{5C68AD9D-D6BA-4057-9CDA-AE154103BEBE}">
      <dsp:nvSpPr>
        <dsp:cNvPr id="0" name=""/>
        <dsp:cNvSpPr/>
      </dsp:nvSpPr>
      <dsp:spPr>
        <a:xfrm>
          <a:off x="4176115" y="3364827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30%</a:t>
          </a:r>
          <a:endParaRPr lang="en-MT" sz="1200" kern="1200" dirty="0"/>
        </a:p>
      </dsp:txBody>
      <dsp:txXfrm>
        <a:off x="4176115" y="3364827"/>
        <a:ext cx="1183944" cy="591972"/>
      </dsp:txXfrm>
    </dsp:sp>
    <dsp:sp modelId="{0132D441-D144-4E6A-A6BD-E28B3E909A7D}">
      <dsp:nvSpPr>
        <dsp:cNvPr id="0" name=""/>
        <dsp:cNvSpPr/>
      </dsp:nvSpPr>
      <dsp:spPr>
        <a:xfrm>
          <a:off x="5312702" y="843025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Part 2</a:t>
          </a:r>
          <a:endParaRPr lang="en-MT" sz="1200" kern="1200" dirty="0"/>
        </a:p>
      </dsp:txBody>
      <dsp:txXfrm>
        <a:off x="5312702" y="843025"/>
        <a:ext cx="1183944" cy="591972"/>
      </dsp:txXfrm>
    </dsp:sp>
    <dsp:sp modelId="{1C4EE654-6147-4F08-B311-7FC3FF895994}">
      <dsp:nvSpPr>
        <dsp:cNvPr id="0" name=""/>
        <dsp:cNvSpPr/>
      </dsp:nvSpPr>
      <dsp:spPr>
        <a:xfrm>
          <a:off x="5608688" y="1683626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Controlled assessment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II</a:t>
          </a:r>
          <a:endParaRPr lang="en-MT" sz="1200" kern="1200" dirty="0"/>
        </a:p>
      </dsp:txBody>
      <dsp:txXfrm>
        <a:off x="5608688" y="1683626"/>
        <a:ext cx="1183944" cy="591972"/>
      </dsp:txXfrm>
    </dsp:sp>
    <dsp:sp modelId="{6394EB86-8104-4E09-BAC1-530ED8B66B0B}">
      <dsp:nvSpPr>
        <dsp:cNvPr id="0" name=""/>
        <dsp:cNvSpPr/>
      </dsp:nvSpPr>
      <dsp:spPr>
        <a:xfrm>
          <a:off x="5608688" y="2524226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Centrally set and marked</a:t>
          </a:r>
          <a:endParaRPr lang="en-MT" sz="1200" kern="1200" dirty="0"/>
        </a:p>
      </dsp:txBody>
      <dsp:txXfrm>
        <a:off x="5608688" y="2524226"/>
        <a:ext cx="1183944" cy="591972"/>
      </dsp:txXfrm>
    </dsp:sp>
    <dsp:sp modelId="{CB99A39B-1E32-4F4A-BE78-BE65DD83F2E8}">
      <dsp:nvSpPr>
        <dsp:cNvPr id="0" name=""/>
        <dsp:cNvSpPr/>
      </dsp:nvSpPr>
      <dsp:spPr>
        <a:xfrm>
          <a:off x="5608688" y="3364827"/>
          <a:ext cx="1183944" cy="5919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70%</a:t>
          </a:r>
          <a:endParaRPr lang="en-MT" sz="1200" kern="1200" dirty="0"/>
        </a:p>
      </dsp:txBody>
      <dsp:txXfrm>
        <a:off x="5608688" y="3364827"/>
        <a:ext cx="1183944" cy="5919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65CF0-3702-45D5-81C8-A1BAB74A506C}">
      <dsp:nvSpPr>
        <dsp:cNvPr id="0" name=""/>
        <dsp:cNvSpPr/>
      </dsp:nvSpPr>
      <dsp:spPr>
        <a:xfrm>
          <a:off x="1960774" y="421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12 out of 30 in the SBA</a:t>
          </a:r>
          <a:endParaRPr lang="en-MT" sz="3000" kern="1200" dirty="0"/>
        </a:p>
      </dsp:txBody>
      <dsp:txXfrm>
        <a:off x="1960774" y="205765"/>
        <a:ext cx="2325131" cy="1232061"/>
      </dsp:txXfrm>
    </dsp:sp>
    <dsp:sp modelId="{3AF0C310-9439-421A-A746-57C498799C05}">
      <dsp:nvSpPr>
        <dsp:cNvPr id="0" name=""/>
        <dsp:cNvSpPr/>
      </dsp:nvSpPr>
      <dsp:spPr>
        <a:xfrm>
          <a:off x="0" y="421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2026 session</a:t>
          </a:r>
          <a:endParaRPr lang="en-MT" sz="3400" kern="1200" dirty="0"/>
        </a:p>
      </dsp:txBody>
      <dsp:txXfrm>
        <a:off x="80192" y="80613"/>
        <a:ext cx="1800390" cy="1482364"/>
      </dsp:txXfrm>
    </dsp:sp>
    <dsp:sp modelId="{F78C2183-917B-4CDB-96A4-4A291E5C720C}">
      <dsp:nvSpPr>
        <dsp:cNvPr id="0" name=""/>
        <dsp:cNvSpPr/>
      </dsp:nvSpPr>
      <dsp:spPr>
        <a:xfrm>
          <a:off x="1960774" y="1807444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14 out of 30 in the SBA</a:t>
          </a:r>
          <a:endParaRPr lang="en-MT" sz="3000" kern="1200" dirty="0"/>
        </a:p>
      </dsp:txBody>
      <dsp:txXfrm>
        <a:off x="1960774" y="2012788"/>
        <a:ext cx="2325131" cy="1232061"/>
      </dsp:txXfrm>
    </dsp:sp>
    <dsp:sp modelId="{387F5C2A-15C5-467A-A2C3-67ECF4EB794A}">
      <dsp:nvSpPr>
        <dsp:cNvPr id="0" name=""/>
        <dsp:cNvSpPr/>
      </dsp:nvSpPr>
      <dsp:spPr>
        <a:xfrm>
          <a:off x="0" y="1807444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2027 session</a:t>
          </a:r>
          <a:endParaRPr lang="en-MT" sz="3400" kern="1200" dirty="0"/>
        </a:p>
      </dsp:txBody>
      <dsp:txXfrm>
        <a:off x="80192" y="1887636"/>
        <a:ext cx="1800390" cy="14823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65CF0-3702-45D5-81C8-A1BAB74A506C}">
      <dsp:nvSpPr>
        <dsp:cNvPr id="0" name=""/>
        <dsp:cNvSpPr/>
      </dsp:nvSpPr>
      <dsp:spPr>
        <a:xfrm>
          <a:off x="1960774" y="421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12 out of 30 in the SBA</a:t>
          </a:r>
          <a:endParaRPr lang="en-MT" sz="3000" kern="1200" dirty="0"/>
        </a:p>
      </dsp:txBody>
      <dsp:txXfrm>
        <a:off x="1960774" y="205765"/>
        <a:ext cx="2325131" cy="1232061"/>
      </dsp:txXfrm>
    </dsp:sp>
    <dsp:sp modelId="{3AF0C310-9439-421A-A746-57C498799C05}">
      <dsp:nvSpPr>
        <dsp:cNvPr id="0" name=""/>
        <dsp:cNvSpPr/>
      </dsp:nvSpPr>
      <dsp:spPr>
        <a:xfrm>
          <a:off x="0" y="421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2026 session</a:t>
          </a:r>
          <a:endParaRPr lang="en-MT" sz="3400" kern="1200" dirty="0"/>
        </a:p>
      </dsp:txBody>
      <dsp:txXfrm>
        <a:off x="80192" y="80613"/>
        <a:ext cx="1800390" cy="1482364"/>
      </dsp:txXfrm>
    </dsp:sp>
    <dsp:sp modelId="{F78C2183-917B-4CDB-96A4-4A291E5C720C}">
      <dsp:nvSpPr>
        <dsp:cNvPr id="0" name=""/>
        <dsp:cNvSpPr/>
      </dsp:nvSpPr>
      <dsp:spPr>
        <a:xfrm>
          <a:off x="1960774" y="1807444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14 out of 30 in the SBA</a:t>
          </a:r>
          <a:endParaRPr lang="en-MT" sz="3000" kern="1200" dirty="0"/>
        </a:p>
      </dsp:txBody>
      <dsp:txXfrm>
        <a:off x="1960774" y="2012788"/>
        <a:ext cx="2325131" cy="1232061"/>
      </dsp:txXfrm>
    </dsp:sp>
    <dsp:sp modelId="{387F5C2A-15C5-467A-A2C3-67ECF4EB794A}">
      <dsp:nvSpPr>
        <dsp:cNvPr id="0" name=""/>
        <dsp:cNvSpPr/>
      </dsp:nvSpPr>
      <dsp:spPr>
        <a:xfrm>
          <a:off x="0" y="1807444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2027 session</a:t>
          </a:r>
          <a:endParaRPr lang="en-MT" sz="3400" kern="1200" dirty="0"/>
        </a:p>
      </dsp:txBody>
      <dsp:txXfrm>
        <a:off x="80192" y="1887636"/>
        <a:ext cx="1800390" cy="14823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65CF0-3702-45D5-81C8-A1BAB74A506C}">
      <dsp:nvSpPr>
        <dsp:cNvPr id="0" name=""/>
        <dsp:cNvSpPr/>
      </dsp:nvSpPr>
      <dsp:spPr>
        <a:xfrm>
          <a:off x="1960774" y="421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12 out of 30 in the SBA</a:t>
          </a:r>
          <a:endParaRPr lang="en-MT" sz="3000" kern="1200" dirty="0"/>
        </a:p>
      </dsp:txBody>
      <dsp:txXfrm>
        <a:off x="1960774" y="205765"/>
        <a:ext cx="2325131" cy="1232061"/>
      </dsp:txXfrm>
    </dsp:sp>
    <dsp:sp modelId="{3AF0C310-9439-421A-A746-57C498799C05}">
      <dsp:nvSpPr>
        <dsp:cNvPr id="0" name=""/>
        <dsp:cNvSpPr/>
      </dsp:nvSpPr>
      <dsp:spPr>
        <a:xfrm>
          <a:off x="0" y="421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2026 session</a:t>
          </a:r>
          <a:endParaRPr lang="en-MT" sz="3400" kern="1200" dirty="0"/>
        </a:p>
      </dsp:txBody>
      <dsp:txXfrm>
        <a:off x="80192" y="80613"/>
        <a:ext cx="1800390" cy="1482364"/>
      </dsp:txXfrm>
    </dsp:sp>
    <dsp:sp modelId="{F78C2183-917B-4CDB-96A4-4A291E5C720C}">
      <dsp:nvSpPr>
        <dsp:cNvPr id="0" name=""/>
        <dsp:cNvSpPr/>
      </dsp:nvSpPr>
      <dsp:spPr>
        <a:xfrm>
          <a:off x="1960774" y="1807444"/>
          <a:ext cx="2941161" cy="164274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3000" kern="1200" dirty="0"/>
            <a:t>Minimum of 14 out of 30 in the SBA</a:t>
          </a:r>
          <a:endParaRPr lang="en-MT" sz="3000" kern="1200" dirty="0"/>
        </a:p>
      </dsp:txBody>
      <dsp:txXfrm>
        <a:off x="1960774" y="2012788"/>
        <a:ext cx="2325131" cy="1232061"/>
      </dsp:txXfrm>
    </dsp:sp>
    <dsp:sp modelId="{387F5C2A-15C5-467A-A2C3-67ECF4EB794A}">
      <dsp:nvSpPr>
        <dsp:cNvPr id="0" name=""/>
        <dsp:cNvSpPr/>
      </dsp:nvSpPr>
      <dsp:spPr>
        <a:xfrm>
          <a:off x="0" y="1807444"/>
          <a:ext cx="1960774" cy="16427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For the 2027 session</a:t>
          </a:r>
          <a:endParaRPr lang="en-MT" sz="3400" kern="1200" dirty="0"/>
        </a:p>
      </dsp:txBody>
      <dsp:txXfrm>
        <a:off x="80192" y="1887636"/>
        <a:ext cx="1800390" cy="14823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5D706-6174-4539-B95F-1CB6C08ECEA5}">
      <dsp:nvSpPr>
        <dsp:cNvPr id="0" name=""/>
        <dsp:cNvSpPr/>
      </dsp:nvSpPr>
      <dsp:spPr>
        <a:xfrm>
          <a:off x="504393" y="142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1</a:t>
          </a:r>
          <a:endParaRPr lang="en-MT" sz="2300" kern="1200" dirty="0"/>
        </a:p>
      </dsp:txBody>
      <dsp:txXfrm>
        <a:off x="504393" y="142"/>
        <a:ext cx="720000" cy="430967"/>
      </dsp:txXfrm>
    </dsp:sp>
    <dsp:sp modelId="{9B05DD0A-CF92-4171-9A49-DDFFF1588F77}">
      <dsp:nvSpPr>
        <dsp:cNvPr id="0" name=""/>
        <dsp:cNvSpPr/>
      </dsp:nvSpPr>
      <dsp:spPr>
        <a:xfrm>
          <a:off x="504393" y="452658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2</a:t>
          </a:r>
          <a:endParaRPr lang="en-MT" sz="2300" kern="1200" dirty="0"/>
        </a:p>
      </dsp:txBody>
      <dsp:txXfrm>
        <a:off x="504393" y="452658"/>
        <a:ext cx="720000" cy="430967"/>
      </dsp:txXfrm>
    </dsp:sp>
    <dsp:sp modelId="{43C66EC6-F061-47CC-9048-34B909CDD700}">
      <dsp:nvSpPr>
        <dsp:cNvPr id="0" name=""/>
        <dsp:cNvSpPr/>
      </dsp:nvSpPr>
      <dsp:spPr>
        <a:xfrm>
          <a:off x="504393" y="905174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3</a:t>
          </a:r>
          <a:endParaRPr lang="en-MT" sz="2300" kern="1200" dirty="0"/>
        </a:p>
      </dsp:txBody>
      <dsp:txXfrm>
        <a:off x="504393" y="905174"/>
        <a:ext cx="720000" cy="430967"/>
      </dsp:txXfrm>
    </dsp:sp>
    <dsp:sp modelId="{FC83D8AA-09D8-4CA0-AB1B-98D460A5E6E6}">
      <dsp:nvSpPr>
        <dsp:cNvPr id="0" name=""/>
        <dsp:cNvSpPr/>
      </dsp:nvSpPr>
      <dsp:spPr>
        <a:xfrm>
          <a:off x="504393" y="1357689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4</a:t>
          </a:r>
          <a:endParaRPr lang="en-MT" sz="2300" kern="1200" dirty="0"/>
        </a:p>
      </dsp:txBody>
      <dsp:txXfrm>
        <a:off x="504393" y="1357689"/>
        <a:ext cx="720000" cy="430967"/>
      </dsp:txXfrm>
    </dsp:sp>
    <dsp:sp modelId="{2801FF74-69CB-477F-874E-D932EB221593}">
      <dsp:nvSpPr>
        <dsp:cNvPr id="0" name=""/>
        <dsp:cNvSpPr/>
      </dsp:nvSpPr>
      <dsp:spPr>
        <a:xfrm>
          <a:off x="504393" y="1810205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5</a:t>
          </a:r>
          <a:endParaRPr lang="en-MT" sz="2300" kern="1200" dirty="0"/>
        </a:p>
      </dsp:txBody>
      <dsp:txXfrm>
        <a:off x="504393" y="1810205"/>
        <a:ext cx="720000" cy="430967"/>
      </dsp:txXfrm>
    </dsp:sp>
    <dsp:sp modelId="{8741D164-B1A8-48DF-AA9C-FA09AF920CAB}">
      <dsp:nvSpPr>
        <dsp:cNvPr id="0" name=""/>
        <dsp:cNvSpPr/>
      </dsp:nvSpPr>
      <dsp:spPr>
        <a:xfrm>
          <a:off x="504393" y="2262721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6</a:t>
          </a:r>
          <a:endParaRPr lang="en-MT" sz="2300" kern="1200" dirty="0"/>
        </a:p>
      </dsp:txBody>
      <dsp:txXfrm>
        <a:off x="504393" y="2262721"/>
        <a:ext cx="720000" cy="430967"/>
      </dsp:txXfrm>
    </dsp:sp>
    <dsp:sp modelId="{ABDDEC42-0D55-4719-BAE1-6802C2791BB6}">
      <dsp:nvSpPr>
        <dsp:cNvPr id="0" name=""/>
        <dsp:cNvSpPr/>
      </dsp:nvSpPr>
      <dsp:spPr>
        <a:xfrm>
          <a:off x="504393" y="2715237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7</a:t>
          </a:r>
          <a:endParaRPr lang="en-MT" sz="2300" kern="1200" dirty="0"/>
        </a:p>
      </dsp:txBody>
      <dsp:txXfrm>
        <a:off x="504393" y="2715237"/>
        <a:ext cx="720000" cy="430967"/>
      </dsp:txXfrm>
    </dsp:sp>
    <dsp:sp modelId="{CB7D5ECA-61AC-4A63-B78C-3BCFB88E87AF}">
      <dsp:nvSpPr>
        <dsp:cNvPr id="0" name=""/>
        <dsp:cNvSpPr/>
      </dsp:nvSpPr>
      <dsp:spPr>
        <a:xfrm>
          <a:off x="504393" y="3167752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8</a:t>
          </a:r>
          <a:endParaRPr lang="en-MT" sz="2300" kern="1200" dirty="0"/>
        </a:p>
      </dsp:txBody>
      <dsp:txXfrm>
        <a:off x="504393" y="3167752"/>
        <a:ext cx="720000" cy="4309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5D706-6174-4539-B95F-1CB6C08ECEA5}">
      <dsp:nvSpPr>
        <dsp:cNvPr id="0" name=""/>
        <dsp:cNvSpPr/>
      </dsp:nvSpPr>
      <dsp:spPr>
        <a:xfrm>
          <a:off x="504393" y="142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1</a:t>
          </a:r>
          <a:endParaRPr lang="en-MT" sz="2300" kern="1200" dirty="0"/>
        </a:p>
      </dsp:txBody>
      <dsp:txXfrm>
        <a:off x="504393" y="142"/>
        <a:ext cx="720000" cy="430967"/>
      </dsp:txXfrm>
    </dsp:sp>
    <dsp:sp modelId="{9B05DD0A-CF92-4171-9A49-DDFFF1588F77}">
      <dsp:nvSpPr>
        <dsp:cNvPr id="0" name=""/>
        <dsp:cNvSpPr/>
      </dsp:nvSpPr>
      <dsp:spPr>
        <a:xfrm>
          <a:off x="504393" y="452658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2</a:t>
          </a:r>
          <a:endParaRPr lang="en-MT" sz="2300" kern="1200" dirty="0"/>
        </a:p>
      </dsp:txBody>
      <dsp:txXfrm>
        <a:off x="504393" y="452658"/>
        <a:ext cx="720000" cy="430967"/>
      </dsp:txXfrm>
    </dsp:sp>
    <dsp:sp modelId="{43C66EC6-F061-47CC-9048-34B909CDD700}">
      <dsp:nvSpPr>
        <dsp:cNvPr id="0" name=""/>
        <dsp:cNvSpPr/>
      </dsp:nvSpPr>
      <dsp:spPr>
        <a:xfrm>
          <a:off x="504393" y="905174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3</a:t>
          </a:r>
          <a:endParaRPr lang="en-MT" sz="2300" kern="1200" dirty="0"/>
        </a:p>
      </dsp:txBody>
      <dsp:txXfrm>
        <a:off x="504393" y="905174"/>
        <a:ext cx="720000" cy="430967"/>
      </dsp:txXfrm>
    </dsp:sp>
    <dsp:sp modelId="{FC83D8AA-09D8-4CA0-AB1B-98D460A5E6E6}">
      <dsp:nvSpPr>
        <dsp:cNvPr id="0" name=""/>
        <dsp:cNvSpPr/>
      </dsp:nvSpPr>
      <dsp:spPr>
        <a:xfrm>
          <a:off x="504393" y="1357689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4</a:t>
          </a:r>
          <a:endParaRPr lang="en-MT" sz="2300" kern="1200" dirty="0"/>
        </a:p>
      </dsp:txBody>
      <dsp:txXfrm>
        <a:off x="504393" y="1357689"/>
        <a:ext cx="720000" cy="430967"/>
      </dsp:txXfrm>
    </dsp:sp>
    <dsp:sp modelId="{2801FF74-69CB-477F-874E-D932EB221593}">
      <dsp:nvSpPr>
        <dsp:cNvPr id="0" name=""/>
        <dsp:cNvSpPr/>
      </dsp:nvSpPr>
      <dsp:spPr>
        <a:xfrm>
          <a:off x="504393" y="1810205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5</a:t>
          </a:r>
          <a:endParaRPr lang="en-MT" sz="2300" kern="1200" dirty="0"/>
        </a:p>
      </dsp:txBody>
      <dsp:txXfrm>
        <a:off x="504393" y="1810205"/>
        <a:ext cx="720000" cy="430967"/>
      </dsp:txXfrm>
    </dsp:sp>
    <dsp:sp modelId="{8741D164-B1A8-48DF-AA9C-FA09AF920CAB}">
      <dsp:nvSpPr>
        <dsp:cNvPr id="0" name=""/>
        <dsp:cNvSpPr/>
      </dsp:nvSpPr>
      <dsp:spPr>
        <a:xfrm>
          <a:off x="504393" y="2262721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6</a:t>
          </a:r>
          <a:endParaRPr lang="en-MT" sz="2300" kern="1200" dirty="0"/>
        </a:p>
      </dsp:txBody>
      <dsp:txXfrm>
        <a:off x="504393" y="2262721"/>
        <a:ext cx="720000" cy="430967"/>
      </dsp:txXfrm>
    </dsp:sp>
    <dsp:sp modelId="{ABDDEC42-0D55-4719-BAE1-6802C2791BB6}">
      <dsp:nvSpPr>
        <dsp:cNvPr id="0" name=""/>
        <dsp:cNvSpPr/>
      </dsp:nvSpPr>
      <dsp:spPr>
        <a:xfrm>
          <a:off x="504393" y="2715237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7</a:t>
          </a:r>
          <a:endParaRPr lang="en-MT" sz="2300" kern="1200" dirty="0"/>
        </a:p>
      </dsp:txBody>
      <dsp:txXfrm>
        <a:off x="504393" y="2715237"/>
        <a:ext cx="720000" cy="430967"/>
      </dsp:txXfrm>
    </dsp:sp>
    <dsp:sp modelId="{CB7D5ECA-61AC-4A63-B78C-3BCFB88E87AF}">
      <dsp:nvSpPr>
        <dsp:cNvPr id="0" name=""/>
        <dsp:cNvSpPr/>
      </dsp:nvSpPr>
      <dsp:spPr>
        <a:xfrm>
          <a:off x="504393" y="3167752"/>
          <a:ext cx="720000" cy="4309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8</a:t>
          </a:r>
          <a:endParaRPr lang="en-MT" sz="2300" kern="1200" dirty="0"/>
        </a:p>
      </dsp:txBody>
      <dsp:txXfrm>
        <a:off x="504393" y="3167752"/>
        <a:ext cx="720000" cy="430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2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4830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096850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16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13459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94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01472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92482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62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236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64577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63EFA5E-FA76-400D-B3DC-F0BA90E6D107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30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MT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89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m.edu.mt/matsec/regulations/" TargetMode="External"/><Relationship Id="rId3" Type="http://schemas.openxmlformats.org/officeDocument/2006/relationships/hyperlink" Target="https://www.um.edu.mt/matsec/examinationpapers/markingschemes" TargetMode="External"/><Relationship Id="rId7" Type="http://schemas.openxmlformats.org/officeDocument/2006/relationships/hyperlink" Target="https://www.um.edu.mt/matsec/guidelines-policies/" TargetMode="External"/><Relationship Id="rId2" Type="http://schemas.openxmlformats.org/officeDocument/2006/relationships/hyperlink" Target="https://www.um.edu.mt/__data/assets/pdf_file/0005/438611/LOFSyllabusPanel2021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m.edu.mt/matsec/syllabi" TargetMode="External"/><Relationship Id="rId5" Type="http://schemas.openxmlformats.org/officeDocument/2006/relationships/hyperlink" Target="https://www.um.edu.mt/matsec/examinationpapers/samplepapers" TargetMode="External"/><Relationship Id="rId4" Type="http://schemas.openxmlformats.org/officeDocument/2006/relationships/hyperlink" Target="https://www.um.edu.mt/matsec/examinationpapers/past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FB315-CA9A-8AE8-9B13-78BE2AF3D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8022" y="1436993"/>
            <a:ext cx="7690317" cy="1992007"/>
          </a:xfrm>
        </p:spPr>
        <p:txBody>
          <a:bodyPr/>
          <a:lstStyle/>
          <a:p>
            <a:pPr algn="ctr"/>
            <a:r>
              <a:rPr lang="en-GB" dirty="0"/>
              <a:t>MATSEC Examinations</a:t>
            </a:r>
            <a:endParaRPr lang="en-M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C90DB-2C42-D020-7EC0-931E06045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9061" y="3636651"/>
            <a:ext cx="5095461" cy="161120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GB" sz="4000" dirty="0"/>
              <a:t>2025- onwards</a:t>
            </a:r>
          </a:p>
          <a:p>
            <a:pPr algn="ctr"/>
            <a:r>
              <a:rPr lang="en-GB" sz="4000" dirty="0"/>
              <a:t>Prospective </a:t>
            </a:r>
          </a:p>
          <a:p>
            <a:pPr algn="ctr"/>
            <a:r>
              <a:rPr lang="en-GB" sz="4000" dirty="0"/>
              <a:t>year 9, 10 and 11 students</a:t>
            </a:r>
            <a:endParaRPr lang="en-MT" sz="4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095954C-A8DE-3643-81DA-60018BE64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7575" y="0"/>
            <a:ext cx="1114425" cy="1114425"/>
          </a:xfrm>
          <a:prstGeom prst="rect">
            <a:avLst/>
          </a:prstGeom>
        </p:spPr>
      </p:pic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275AA8B1-A0FE-5103-3249-25D35C50D7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00482" cy="113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069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ED71-086E-7012-AE8A-8488E32E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Based Assessment Grading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40056-8013-CF04-5B10-22175B3FE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MT"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D2C5840-F4E1-B9BF-792C-714BE18A4C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872090"/>
              </p:ext>
            </p:extLst>
          </p:nvPr>
        </p:nvGraphicFramePr>
        <p:xfrm>
          <a:off x="1822446" y="2164981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13141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5501026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8881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98810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9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10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11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183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 of 30%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7744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4F7646-3467-AD2F-F0EC-FFF434C0FE2C}"/>
              </a:ext>
            </a:extLst>
          </p:cNvPr>
          <p:cNvSpPr txBox="1"/>
          <p:nvPr/>
        </p:nvSpPr>
        <p:spPr>
          <a:xfrm>
            <a:off x="1822446" y="3489675"/>
            <a:ext cx="8128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The three SBA marks submitted by the school will be multiplied by 0.3 to produce the candidate’s final SBA score </a:t>
            </a:r>
            <a:r>
              <a:rPr lang="en-TT" dirty="0"/>
              <a:t>(out of 30).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3322258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CEC9-D2CA-8771-8C97-4DC87E61F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</a:t>
            </a:r>
            <a:br>
              <a:rPr lang="en-GB" dirty="0"/>
            </a:br>
            <a:r>
              <a:rPr lang="en-GB" dirty="0"/>
              <a:t>School Candidates applying for Level 2-3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058D2-97EB-2F9A-96E6-4B4E693C5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40" y="2092960"/>
            <a:ext cx="4680246" cy="3450613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To be eligible for Level 3, school candidates must meet specific requirements in both the School-Based Assessment (SBA) (Paper I) and the controlled assessment (Paper II).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37F53D9-FE8D-E6D6-A5F4-B853038AE0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5163489"/>
              </p:ext>
            </p:extLst>
          </p:nvPr>
        </p:nvGraphicFramePr>
        <p:xfrm>
          <a:off x="7061200" y="1874075"/>
          <a:ext cx="4901936" cy="3450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697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A588D-8FEE-7622-4E00-B16C5E7DE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2DF9E-8B6E-B11F-8F28-CCDB3330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</a:t>
            </a:r>
            <a:br>
              <a:rPr lang="en-GB" dirty="0"/>
            </a:br>
            <a:r>
              <a:rPr lang="en-GB" dirty="0"/>
              <a:t>School Candidates applying for Level 1-2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DEA0A-688E-DAD0-72E6-3CEEA1823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40" y="2092960"/>
            <a:ext cx="4680246" cy="3450613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To be eligible for Level 3, school candidates must meet specific requirements in both the School-Based Assessment (SBA) (Paper I) and the controlled assessment (Paper II).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58505FE-08B0-10E6-95C3-D5B449230415}"/>
              </a:ext>
            </a:extLst>
          </p:cNvPr>
          <p:cNvGraphicFramePr/>
          <p:nvPr/>
        </p:nvGraphicFramePr>
        <p:xfrm>
          <a:off x="7061200" y="1874075"/>
          <a:ext cx="4901936" cy="3450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6373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37CFD-12E0-5C2E-0EBA-99A7968BC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A740-9248-9B56-B464-30FCBAFB8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 Mathematics</a:t>
            </a:r>
            <a:br>
              <a:rPr lang="en-GB" dirty="0"/>
            </a:br>
            <a:r>
              <a:rPr lang="en-GB" dirty="0"/>
              <a:t>School Candidates applying for Level 3-3*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B93A0-B3B0-8929-20C2-F26A24448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40" y="2092960"/>
            <a:ext cx="4680246" cy="3450613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To be eligible for Level 3, school candidates must meet specific requirements in both the School-Based Assessment (SBA) (Paper I) and the controlled assessment (Paper II).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A19FE34-F5E6-AB30-C838-672880FD90CA}"/>
              </a:ext>
            </a:extLst>
          </p:cNvPr>
          <p:cNvGraphicFramePr/>
          <p:nvPr/>
        </p:nvGraphicFramePr>
        <p:xfrm>
          <a:off x="7061200" y="1874075"/>
          <a:ext cx="4901936" cy="3450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691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C1571-8248-7521-7A63-FE43B38E2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668E8-F0A9-53E2-02F0-E73D188C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meeting the SBA threshold alone does not guarantee a Level 3 qualification, for candidates sitting Level 2-3 or Level 3-3* , or Level 2 for candidates sitting level 1-2, as the final level awarded depends on overall performance in both the SBA and the controlled assessment. Higher SBA scores contribute more significantly to the candidate’s potential to achieve that level.</a:t>
            </a:r>
          </a:p>
          <a:p>
            <a:r>
              <a:rPr lang="en-GB" dirty="0"/>
              <a:t>Candidates who score below 12 in 2026 or 14 in 2027 in the SBA will not be awarded a </a:t>
            </a:r>
            <a:r>
              <a:rPr lang="en-GB"/>
              <a:t>Level 3/2.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4148107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ED71-086E-7012-AE8A-8488E32E7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Based Assessment </a:t>
            </a:r>
            <a:r>
              <a:rPr lang="en-GB" dirty="0" err="1"/>
              <a:t>GraDING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40056-8013-CF04-5B10-22175B3FE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SBA will remain for the students for 5 consecutive years.</a:t>
            </a:r>
          </a:p>
          <a:p>
            <a:r>
              <a:rPr lang="en-GB" sz="2400" dirty="0"/>
              <a:t>Students who miss, for valid reason only, most of a scholastic year are allowed to sit for the private candidate paper. </a:t>
            </a:r>
            <a:r>
              <a:rPr lang="en-GB" sz="2400" b="1" dirty="0"/>
              <a:t>However, the students has no option but to follow SBAs tasks during school hours and complete all projects and work-related. </a:t>
            </a:r>
          </a:p>
          <a:p>
            <a:endParaRPr lang="en-MT" sz="24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D2C5840-F4E1-B9BF-792C-714BE18A4C9B}"/>
              </a:ext>
            </a:extLst>
          </p:cNvPr>
          <p:cNvGraphicFramePr>
            <a:graphicFrameLocks noGrp="1"/>
          </p:cNvGraphicFramePr>
          <p:nvPr/>
        </p:nvGraphicFramePr>
        <p:xfrm>
          <a:off x="1822446" y="2164981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13141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5501026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888140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98810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9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10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For their Year 11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183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Total of 30%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10%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77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31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93499-4C04-0BAF-BD09-422B4CECD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 and MYSCHOOL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7A60E-8A68-6F04-3440-7CA947AA1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The SBA mark is the mark that will be reported to the parents through MYSCHOOL in</a:t>
            </a:r>
          </a:p>
          <a:p>
            <a:pPr lvl="1" algn="just"/>
            <a:r>
              <a:rPr lang="en-GB" dirty="0"/>
              <a:t>January (mark form October to February)</a:t>
            </a:r>
          </a:p>
          <a:p>
            <a:pPr lvl="1" algn="just"/>
            <a:r>
              <a:rPr lang="en-GB" dirty="0"/>
              <a:t>July  (from October to June).</a:t>
            </a:r>
          </a:p>
          <a:p>
            <a:pPr marL="0" indent="0" algn="just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9F1A66-3A18-337D-505C-7B57FE05C0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731" y="3429000"/>
            <a:ext cx="8457644" cy="256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311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0A2BF-AB18-E70B-42B4-220A74CF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 year 8</a:t>
            </a:r>
            <a:endParaRPr lang="en-MT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27C8C8-DBA1-DD5F-0DAA-F613D1D2F2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425" y="2088228"/>
            <a:ext cx="7779150" cy="231151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A0211E-323E-EB65-9ED6-7C401E2DDF4D}"/>
              </a:ext>
            </a:extLst>
          </p:cNvPr>
          <p:cNvSpPr txBox="1"/>
          <p:nvPr/>
        </p:nvSpPr>
        <p:spPr>
          <a:xfrm>
            <a:off x="1630017" y="4634221"/>
            <a:ext cx="97005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T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percentage of how the global mark is calculated according to the subject</a:t>
            </a:r>
            <a:r>
              <a:rPr lang="en-GB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MT" sz="2400" dirty="0"/>
          </a:p>
        </p:txBody>
      </p:sp>
    </p:spTree>
    <p:extLst>
      <p:ext uri="{BB962C8B-B14F-4D97-AF65-F5344CB8AC3E}">
        <p14:creationId xmlns:p14="http://schemas.microsoft.com/office/powerpoint/2010/main" val="40459083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65421-E267-4AA7-6671-B371FC8C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Paper II grading</a:t>
            </a: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8EFCBD-D02D-EEF9-1BAF-FC910E2BF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203413"/>
              </p:ext>
            </p:extLst>
          </p:nvPr>
        </p:nvGraphicFramePr>
        <p:xfrm>
          <a:off x="557213" y="2617787"/>
          <a:ext cx="1728787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llout: Left Arrow 4">
            <a:extLst>
              <a:ext uri="{FF2B5EF4-FFF2-40B4-BE49-F238E27FC236}">
                <a16:creationId xmlns:a16="http://schemas.microsoft.com/office/drawing/2014/main" id="{6EBF20A5-A99C-CDAB-99EF-1699DDA244C7}"/>
              </a:ext>
            </a:extLst>
          </p:cNvPr>
          <p:cNvSpPr/>
          <p:nvPr/>
        </p:nvSpPr>
        <p:spPr>
          <a:xfrm>
            <a:off x="1857375" y="2210371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Highest level of Achievement</a:t>
            </a:r>
            <a:endParaRPr lang="en-MT" dirty="0"/>
          </a:p>
        </p:txBody>
      </p:sp>
      <p:sp>
        <p:nvSpPr>
          <p:cNvPr id="6" name="Callout: Left Arrow 5">
            <a:extLst>
              <a:ext uri="{FF2B5EF4-FFF2-40B4-BE49-F238E27FC236}">
                <a16:creationId xmlns:a16="http://schemas.microsoft.com/office/drawing/2014/main" id="{C3E55368-6674-35B3-9DB4-4A94B330253E}"/>
              </a:ext>
            </a:extLst>
          </p:cNvPr>
          <p:cNvSpPr/>
          <p:nvPr/>
        </p:nvSpPr>
        <p:spPr>
          <a:xfrm>
            <a:off x="1857375" y="5310188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Lowest level of Achievement</a:t>
            </a:r>
            <a:endParaRPr lang="en-M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1D668-C8F6-EF88-CA5C-621EE7491DF8}"/>
              </a:ext>
            </a:extLst>
          </p:cNvPr>
          <p:cNvSpPr txBox="1"/>
          <p:nvPr/>
        </p:nvSpPr>
        <p:spPr>
          <a:xfrm>
            <a:off x="5824537" y="2360381"/>
            <a:ext cx="5372100" cy="33329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MT" dirty="0">
                <a:solidFill>
                  <a:schemeClr val="tx1"/>
                </a:solidFill>
              </a:rPr>
              <a:t>Candidates sitting for</a:t>
            </a:r>
            <a:r>
              <a:rPr lang="en-GB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en-GB" b="1" dirty="0">
                <a:solidFill>
                  <a:schemeClr val="tx1"/>
                </a:solidFill>
              </a:rPr>
              <a:t>L</a:t>
            </a:r>
            <a:r>
              <a:rPr lang="en-MT" b="1" dirty="0" err="1">
                <a:solidFill>
                  <a:schemeClr val="tx1"/>
                </a:solidFill>
              </a:rPr>
              <a:t>evel</a:t>
            </a:r>
            <a:r>
              <a:rPr lang="en-MT" b="1" dirty="0">
                <a:solidFill>
                  <a:schemeClr val="tx1"/>
                </a:solidFill>
              </a:rPr>
              <a:t> 1-2 </a:t>
            </a:r>
            <a:r>
              <a:rPr lang="en-MT" dirty="0">
                <a:solidFill>
                  <a:schemeClr val="tx1"/>
                </a:solidFill>
              </a:rPr>
              <a:t>may be awarded grades </a:t>
            </a:r>
            <a:r>
              <a:rPr lang="en-MT" b="1" dirty="0">
                <a:solidFill>
                  <a:schemeClr val="tx1"/>
                </a:solidFill>
              </a:rPr>
              <a:t>6 – 8 </a:t>
            </a:r>
            <a:endParaRPr lang="en-GB" b="1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en-MT" b="1" dirty="0">
                <a:solidFill>
                  <a:schemeClr val="tx1"/>
                </a:solidFill>
              </a:rPr>
              <a:t>Level 2-3 </a:t>
            </a:r>
            <a:r>
              <a:rPr lang="en-MT" dirty="0">
                <a:solidFill>
                  <a:schemeClr val="tx1"/>
                </a:solidFill>
              </a:rPr>
              <a:t>may be awarded grades </a:t>
            </a:r>
            <a:r>
              <a:rPr lang="en-MT" b="1" dirty="0">
                <a:solidFill>
                  <a:schemeClr val="tx1"/>
                </a:solidFill>
              </a:rPr>
              <a:t>1-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MT" b="1" dirty="0">
                <a:solidFill>
                  <a:schemeClr val="tx1"/>
                </a:solidFill>
              </a:rPr>
              <a:t>7</a:t>
            </a:r>
            <a:r>
              <a:rPr lang="en-MT" dirty="0">
                <a:solidFill>
                  <a:schemeClr val="tx1"/>
                </a:solidFill>
              </a:rPr>
              <a:t>.</a:t>
            </a:r>
            <a:endParaRPr lang="en-GB" dirty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en-GB" dirty="0">
                <a:solidFill>
                  <a:schemeClr val="tx1"/>
                </a:solidFill>
              </a:rPr>
              <a:t> The results of candidates who do not obtain at least Grade 7/8 shall remain unclassified and shall be denoted as U</a:t>
            </a:r>
            <a:endParaRPr lang="en-M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782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65421-E267-4AA7-6671-B371FC8C7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Controlled Paper II grading</a:t>
            </a: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A8EFCBD-D02D-EEF9-1BAF-FC910E2BF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011627"/>
              </p:ext>
            </p:extLst>
          </p:nvPr>
        </p:nvGraphicFramePr>
        <p:xfrm>
          <a:off x="587185" y="2369768"/>
          <a:ext cx="1728787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llout: Left Arrow 4">
            <a:extLst>
              <a:ext uri="{FF2B5EF4-FFF2-40B4-BE49-F238E27FC236}">
                <a16:creationId xmlns:a16="http://schemas.microsoft.com/office/drawing/2014/main" id="{6EBF20A5-A99C-CDAB-99EF-1699DDA244C7}"/>
              </a:ext>
            </a:extLst>
          </p:cNvPr>
          <p:cNvSpPr/>
          <p:nvPr/>
        </p:nvSpPr>
        <p:spPr>
          <a:xfrm>
            <a:off x="1887347" y="1947493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Highest level of Achievement</a:t>
            </a:r>
            <a:endParaRPr lang="en-MT" dirty="0"/>
          </a:p>
        </p:txBody>
      </p:sp>
      <p:sp>
        <p:nvSpPr>
          <p:cNvPr id="6" name="Callout: Left Arrow 5">
            <a:extLst>
              <a:ext uri="{FF2B5EF4-FFF2-40B4-BE49-F238E27FC236}">
                <a16:creationId xmlns:a16="http://schemas.microsoft.com/office/drawing/2014/main" id="{C3E55368-6674-35B3-9DB4-4A94B330253E}"/>
              </a:ext>
            </a:extLst>
          </p:cNvPr>
          <p:cNvSpPr/>
          <p:nvPr/>
        </p:nvSpPr>
        <p:spPr>
          <a:xfrm>
            <a:off x="1887347" y="5062169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Lowest level of Achievement</a:t>
            </a:r>
            <a:endParaRPr lang="en-M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1D668-C8F6-EF88-CA5C-621EE7491DF8}"/>
              </a:ext>
            </a:extLst>
          </p:cNvPr>
          <p:cNvSpPr txBox="1"/>
          <p:nvPr/>
        </p:nvSpPr>
        <p:spPr>
          <a:xfrm>
            <a:off x="5178491" y="3077981"/>
            <a:ext cx="5794307" cy="222490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>
                <a:solidFill>
                  <a:schemeClr val="tx1"/>
                </a:solidFill>
              </a:rPr>
              <a:t>			</a:t>
            </a:r>
            <a:r>
              <a:rPr lang="en-GB" b="1" dirty="0">
                <a:solidFill>
                  <a:schemeClr val="tx1"/>
                </a:solidFill>
              </a:rPr>
              <a:t>MATHEMATICS ONLY</a:t>
            </a:r>
          </a:p>
          <a:p>
            <a:pPr>
              <a:lnSpc>
                <a:spcPct val="200000"/>
              </a:lnSpc>
            </a:pPr>
            <a:r>
              <a:rPr lang="en-GB" dirty="0">
                <a:solidFill>
                  <a:schemeClr val="tx1"/>
                </a:solidFill>
              </a:rPr>
              <a:t>Level 1-2 -Grades 6, 7 or 8 or  Unclassified (U). </a:t>
            </a:r>
          </a:p>
          <a:p>
            <a:pPr>
              <a:lnSpc>
                <a:spcPct val="200000"/>
              </a:lnSpc>
            </a:pPr>
            <a:r>
              <a:rPr lang="en-GB" dirty="0">
                <a:solidFill>
                  <a:schemeClr val="tx1"/>
                </a:solidFill>
              </a:rPr>
              <a:t>Level 2-3 - Grades 4, 5, 6 or 7 or  Unclassified (U). </a:t>
            </a:r>
          </a:p>
          <a:p>
            <a:pPr>
              <a:lnSpc>
                <a:spcPct val="200000"/>
              </a:lnSpc>
            </a:pPr>
            <a:r>
              <a:rPr lang="en-GB" dirty="0">
                <a:solidFill>
                  <a:schemeClr val="tx1"/>
                </a:solidFill>
              </a:rPr>
              <a:t>Level 3-3* -Grades 1, 2, 3, 4, or 5 or  Unclassified (U). </a:t>
            </a:r>
            <a:endParaRPr lang="en-M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88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DD558-15CF-D0AC-DD76-3E3C42DBC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1701" y="1261719"/>
            <a:ext cx="9603275" cy="447811"/>
          </a:xfrm>
        </p:spPr>
        <p:txBody>
          <a:bodyPr>
            <a:normAutofit fontScale="90000"/>
          </a:bodyPr>
          <a:lstStyle/>
          <a:p>
            <a:r>
              <a:rPr lang="en-GB" dirty="0"/>
              <a:t>Agenda</a:t>
            </a: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47F01C-D163-77B7-6C38-ECB6C9B107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073021"/>
              </p:ext>
            </p:extLst>
          </p:nvPr>
        </p:nvGraphicFramePr>
        <p:xfrm>
          <a:off x="511969" y="1853754"/>
          <a:ext cx="11168062" cy="425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6736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AE71-75A6-1029-6300-460EB0CE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Grading System- Overall Level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7D9F9-3663-BB5E-5012-753FDF5C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8517" y="2150371"/>
            <a:ext cx="4986337" cy="3686176"/>
          </a:xfrm>
          <a:ln w="38100"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Combining the result of SBA and Controlled assessment according to </a:t>
            </a:r>
          </a:p>
          <a:p>
            <a:pPr marL="0" indent="0">
              <a:buNone/>
            </a:pPr>
            <a:r>
              <a:rPr lang="en-GB" sz="2400" dirty="0"/>
              <a:t>	 </a:t>
            </a:r>
            <a:r>
              <a:rPr lang="en-GB" sz="2400" b="1" dirty="0"/>
              <a:t>30% SBA : 70% Controlled</a:t>
            </a:r>
            <a:r>
              <a:rPr lang="en-GB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To obtain level 3, the student needs to satisfy the requirements of the examiners in both SBA and Controlled.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MQF level 3 is the highest level- and the only level accepted for Post- Secondary institutions.</a:t>
            </a:r>
          </a:p>
          <a:p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B9D878-4ED6-50A9-6372-CFDAD8D4DE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882215"/>
              </p:ext>
            </p:extLst>
          </p:nvPr>
        </p:nvGraphicFramePr>
        <p:xfrm>
          <a:off x="681038" y="2293937"/>
          <a:ext cx="1728787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llout: Left Arrow 4">
            <a:extLst>
              <a:ext uri="{FF2B5EF4-FFF2-40B4-BE49-F238E27FC236}">
                <a16:creationId xmlns:a16="http://schemas.microsoft.com/office/drawing/2014/main" id="{69241004-3795-7904-5F60-DB327684469D}"/>
              </a:ext>
            </a:extLst>
          </p:cNvPr>
          <p:cNvSpPr/>
          <p:nvPr/>
        </p:nvSpPr>
        <p:spPr>
          <a:xfrm>
            <a:off x="1897818" y="2176462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Lowest level of Achievement</a:t>
            </a:r>
            <a:endParaRPr lang="en-MT" dirty="0"/>
          </a:p>
        </p:txBody>
      </p:sp>
      <p:sp>
        <p:nvSpPr>
          <p:cNvPr id="6" name="Callout: Left Arrow 5">
            <a:extLst>
              <a:ext uri="{FF2B5EF4-FFF2-40B4-BE49-F238E27FC236}">
                <a16:creationId xmlns:a16="http://schemas.microsoft.com/office/drawing/2014/main" id="{B3D09FFB-4796-5552-F898-78B6DD962D65}"/>
              </a:ext>
            </a:extLst>
          </p:cNvPr>
          <p:cNvSpPr/>
          <p:nvPr/>
        </p:nvSpPr>
        <p:spPr>
          <a:xfrm>
            <a:off x="2028825" y="4623785"/>
            <a:ext cx="2667000" cy="1371600"/>
          </a:xfrm>
          <a:prstGeom prst="leftArrowCallout">
            <a:avLst>
              <a:gd name="adj1" fmla="val 25000"/>
              <a:gd name="adj2" fmla="val 11806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Highest level of Achievement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2761500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A3C11-93CC-659C-26B5-3F3B868EC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MATSEC REPORT</a:t>
            </a:r>
            <a:endParaRPr lang="en-MT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8E54C7-8762-6E61-18CA-8287098DD0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567584"/>
              </p:ext>
            </p:extLst>
          </p:nvPr>
        </p:nvGraphicFramePr>
        <p:xfrm>
          <a:off x="1289050" y="2168387"/>
          <a:ext cx="96139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475">
                  <a:extLst>
                    <a:ext uri="{9D8B030D-6E8A-4147-A177-3AD203B41FA5}">
                      <a16:colId xmlns:a16="http://schemas.microsoft.com/office/drawing/2014/main" val="3548099301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1574392480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214352124"/>
                    </a:ext>
                  </a:extLst>
                </a:gridCol>
                <a:gridCol w="2403475">
                  <a:extLst>
                    <a:ext uri="{9D8B030D-6E8A-4147-A177-3AD203B41FA5}">
                      <a16:colId xmlns:a16="http://schemas.microsoft.com/office/drawing/2014/main" val="3985113752"/>
                    </a:ext>
                  </a:extLst>
                </a:gridCol>
              </a:tblGrid>
              <a:tr h="231140"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PAPER I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PAPER II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LEVEL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311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[0-30]</a:t>
                      </a:r>
                      <a:endParaRPr lang="en-M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[1 – 8]</a:t>
                      </a:r>
                      <a:endParaRPr lang="en-MT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i="1" dirty="0"/>
                        <a:t>[1 - 2 – 3]</a:t>
                      </a:r>
                      <a:endParaRPr lang="en-MT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010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Ex: Chemistry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27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569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Ex: English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26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80937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3581D26-BC86-F892-679E-920956551A55}"/>
              </a:ext>
            </a:extLst>
          </p:cNvPr>
          <p:cNvSpPr txBox="1"/>
          <p:nvPr/>
        </p:nvSpPr>
        <p:spPr>
          <a:xfrm>
            <a:off x="447676" y="4216381"/>
            <a:ext cx="108775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For </a:t>
            </a:r>
            <a:r>
              <a:rPr lang="en-GB" sz="2000" b="1" dirty="0"/>
              <a:t>private candidates</a:t>
            </a:r>
            <a:r>
              <a:rPr lang="en-GB" sz="2000" dirty="0"/>
              <a:t>, only the Grade and the Level will be reported, and the term PC (Private Candidate) will be shown under the Paper I column.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Marks for Paper 1 Controlled for Private candidates will remain valid for 1 year.</a:t>
            </a:r>
            <a:endParaRPr lang="en-MT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MT" sz="2000" dirty="0"/>
          </a:p>
        </p:txBody>
      </p:sp>
    </p:spTree>
    <p:extLst>
      <p:ext uri="{BB962C8B-B14F-4D97-AF65-F5344CB8AC3E}">
        <p14:creationId xmlns:p14="http://schemas.microsoft.com/office/powerpoint/2010/main" val="95784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CBFF9-54A2-3E06-32F3-777024927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Supplementary Session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0F389-AF5C-A2D7-6CE3-A4ECEC368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Only the following subjects are available for the supplementary session: </a:t>
            </a:r>
          </a:p>
          <a:p>
            <a:pPr>
              <a:lnSpc>
                <a:spcPct val="100000"/>
              </a:lnSpc>
            </a:pPr>
            <a:r>
              <a:rPr lang="en-GB" dirty="0"/>
              <a:t>a. Il-Malti </a:t>
            </a:r>
          </a:p>
          <a:p>
            <a:pPr>
              <a:lnSpc>
                <a:spcPct val="100000"/>
              </a:lnSpc>
            </a:pPr>
            <a:r>
              <a:rPr lang="en-GB" dirty="0"/>
              <a:t>b. English Language </a:t>
            </a:r>
          </a:p>
          <a:p>
            <a:pPr>
              <a:lnSpc>
                <a:spcPct val="100000"/>
              </a:lnSpc>
            </a:pPr>
            <a:r>
              <a:rPr lang="en-GB" dirty="0"/>
              <a:t>c. Mathematics </a:t>
            </a:r>
          </a:p>
          <a:p>
            <a:pPr>
              <a:lnSpc>
                <a:spcPct val="100000"/>
              </a:lnSpc>
            </a:pPr>
            <a:r>
              <a:rPr lang="en-GB" dirty="0"/>
              <a:t>d. One science subject -</a:t>
            </a:r>
            <a:r>
              <a:rPr lang="en-MT" altLang="en-MT" dirty="0"/>
              <a:t>may sit for only one examination in either Biology or Chemistry or Physics, provided that they did not already obtain a Level 3 in any of these three subjects in the Main session. </a:t>
            </a:r>
            <a:endParaRPr lang="en-GB" altLang="en-MT" dirty="0"/>
          </a:p>
          <a:p>
            <a:pPr>
              <a:lnSpc>
                <a:spcPct val="100000"/>
              </a:lnSpc>
            </a:pPr>
            <a:endParaRPr lang="en-MT" altLang="en-MT" dirty="0"/>
          </a:p>
          <a:p>
            <a:r>
              <a:rPr lang="en-GB" dirty="0"/>
              <a:t>In the Supplementary Session, only levels 2-3 shall be offered for Paper II.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9296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B205-2951-A3F4-5559-59C9C022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VET MEDIA Literacy – SEC 2025 and 2026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F766-77BE-4068-D528-965FA7F8A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85914"/>
            <a:ext cx="5316969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Prospective year 11 and year 10 students</a:t>
            </a:r>
          </a:p>
          <a:p>
            <a:r>
              <a:rPr lang="en-GB" dirty="0"/>
              <a:t>Consist of three Units: one Unit for each of  Years 9, 10 and 11; </a:t>
            </a:r>
          </a:p>
          <a:p>
            <a:r>
              <a:rPr lang="en-GB" dirty="0"/>
              <a:t>Students may qualify for Grades 1, 2, 3, 4, 5, 6, 7 or 8. The results of candidates who do not obtain at least Grade 8 shall remain unclassified and shall be denoted as U. </a:t>
            </a:r>
            <a:endParaRPr lang="en-MT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40F8BE3-1465-1B32-DBBD-5476DF185C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0334265"/>
              </p:ext>
            </p:extLst>
          </p:nvPr>
        </p:nvGraphicFramePr>
        <p:xfrm>
          <a:off x="6768548" y="1996892"/>
          <a:ext cx="5014843" cy="3450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9396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B205-2951-A3F4-5559-59C9C022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VET MEDIA Literacy – SEC 2025 and 2026</a:t>
            </a:r>
            <a:endParaRPr lang="en-MT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47926A-1776-2E91-C959-3C4AED48AE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647" t="42319" r="5109" b="14347"/>
          <a:stretch/>
        </p:blipFill>
        <p:spPr>
          <a:xfrm>
            <a:off x="2423491" y="2032447"/>
            <a:ext cx="7345018" cy="2971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753690-AA22-CA01-B623-D2465D6FDBC5}"/>
              </a:ext>
            </a:extLst>
          </p:cNvPr>
          <p:cNvSpPr txBox="1"/>
          <p:nvPr/>
        </p:nvSpPr>
        <p:spPr>
          <a:xfrm>
            <a:off x="2030175" y="5182940"/>
            <a:ext cx="8131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Refer to the Handbooks given at the beginning of the scholastic year for more details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3264202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B205-2951-A3F4-5559-59C9C022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VET MEDIA Literacy – SEC 2027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F766-77BE-4068-D528-965FA7F8A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790433"/>
            <a:ext cx="3736647" cy="2695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Prospective year 9 students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dirty="0"/>
              <a:t>Candidates shall not be required to choose a level as Paper 11 will be set at </a:t>
            </a:r>
            <a:r>
              <a:rPr lang="en-GB"/>
              <a:t>all levels.</a:t>
            </a:r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853177D-1255-34A3-608D-CC17CF2F6D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1925959"/>
              </p:ext>
            </p:extLst>
          </p:nvPr>
        </p:nvGraphicFramePr>
        <p:xfrm>
          <a:off x="6096000" y="2047462"/>
          <a:ext cx="5274365" cy="3521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5989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B205-2951-A3F4-5559-59C9C022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VET MEDIA Literacy – SEC 2027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F766-77BE-4068-D528-965FA7F8A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81016"/>
            <a:ext cx="9603275" cy="2695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The results and certificates for vocational subjects will report each component and the overall Level as shown below: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F3092A9-A2A1-911C-EFE9-B895062575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391" t="39708" r="25897" b="45364"/>
          <a:stretch/>
        </p:blipFill>
        <p:spPr>
          <a:xfrm>
            <a:off x="2146852" y="3081130"/>
            <a:ext cx="8197893" cy="217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662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EE17C-9CD0-4547-6288-E3862ED71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 links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C33AF-84D4-75B0-5044-2ACB16841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28826"/>
            <a:ext cx="10898766" cy="4448174"/>
          </a:xfrm>
        </p:spPr>
        <p:txBody>
          <a:bodyPr>
            <a:noAutofit/>
          </a:bodyPr>
          <a:lstStyle/>
          <a:p>
            <a:r>
              <a:rPr lang="en-GB" sz="1800" dirty="0"/>
              <a:t>LOF syllabi- Procedures: </a:t>
            </a:r>
            <a:r>
              <a:rPr lang="en-TT" sz="1800" dirty="0">
                <a:hlinkClick r:id="rId2"/>
              </a:rPr>
              <a:t>https://www.um.edu.mt/__data/assets/pdf_file/0005/438611/LOFSyllabusPanel2021.pdf</a:t>
            </a:r>
            <a:endParaRPr lang="en-TT" sz="1800" dirty="0"/>
          </a:p>
          <a:p>
            <a:r>
              <a:rPr lang="en-GB" sz="1800" dirty="0"/>
              <a:t>Marking Schemes:</a:t>
            </a:r>
            <a:r>
              <a:rPr lang="en-US" sz="1800" dirty="0">
                <a:hlinkClick r:id="rId3"/>
              </a:rPr>
              <a:t>https://www.um.edu.mt/matsec/examinationpapers/markingschemes</a:t>
            </a:r>
            <a:endParaRPr lang="en-US" sz="1800" dirty="0"/>
          </a:p>
          <a:p>
            <a:r>
              <a:rPr lang="en-US" sz="1800" dirty="0"/>
              <a:t>Past Examination Papers :</a:t>
            </a:r>
            <a:r>
              <a:rPr lang="en-US" sz="1800" dirty="0">
                <a:hlinkClick r:id="rId4"/>
              </a:rPr>
              <a:t>https://www.um.edu.mt/matsec/examinationpapers/past</a:t>
            </a:r>
            <a:endParaRPr lang="en-US" sz="1800" dirty="0"/>
          </a:p>
          <a:p>
            <a:r>
              <a:rPr lang="en-US" sz="1800" dirty="0"/>
              <a:t>Sample Examination Papers: </a:t>
            </a:r>
            <a:r>
              <a:rPr lang="en-US" sz="1800" dirty="0">
                <a:hlinkClick r:id="rId5"/>
              </a:rPr>
              <a:t>https://www.um.edu.mt/matsec/examinationpapers/samplepapers</a:t>
            </a:r>
            <a:endParaRPr lang="en-US" sz="1800" dirty="0"/>
          </a:p>
          <a:p>
            <a:r>
              <a:rPr lang="en-US" sz="1800" dirty="0"/>
              <a:t>Syllabi:</a:t>
            </a:r>
            <a:r>
              <a:rPr lang="en-TT" sz="1800" dirty="0">
                <a:hlinkClick r:id="rId6"/>
              </a:rPr>
              <a:t>https://www.um.edu.mt/matsec/syllabi</a:t>
            </a:r>
            <a:endParaRPr lang="en-TT" sz="1800" dirty="0"/>
          </a:p>
          <a:p>
            <a:r>
              <a:rPr lang="en-TT" sz="1800" dirty="0"/>
              <a:t>Guidelines: </a:t>
            </a:r>
            <a:r>
              <a:rPr lang="en-TT" sz="1800" dirty="0">
                <a:hlinkClick r:id="rId7"/>
              </a:rPr>
              <a:t>https://www.um.edu.mt/matsec/guidelines-policies/</a:t>
            </a:r>
            <a:endParaRPr lang="en-TT" sz="1800" dirty="0"/>
          </a:p>
          <a:p>
            <a:r>
              <a:rPr lang="en-TT" sz="1800" dirty="0"/>
              <a:t>Regulations: </a:t>
            </a:r>
            <a:r>
              <a:rPr lang="en-TT" sz="1800" dirty="0">
                <a:hlinkClick r:id="rId8"/>
              </a:rPr>
              <a:t>https://www.um.edu.mt/matsec/regulations/</a:t>
            </a:r>
            <a:endParaRPr lang="en-TT" sz="1800" dirty="0"/>
          </a:p>
          <a:p>
            <a:endParaRPr lang="en-TT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MT" sz="1800" dirty="0"/>
          </a:p>
        </p:txBody>
      </p:sp>
    </p:spTree>
    <p:extLst>
      <p:ext uri="{BB962C8B-B14F-4D97-AF65-F5344CB8AC3E}">
        <p14:creationId xmlns:p14="http://schemas.microsoft.com/office/powerpoint/2010/main" val="1871505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B4D9F-D74A-C41E-9064-646B33B78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953" y="2723789"/>
            <a:ext cx="9613862" cy="1127210"/>
          </a:xfrm>
        </p:spPr>
        <p:txBody>
          <a:bodyPr>
            <a:normAutofit/>
          </a:bodyPr>
          <a:lstStyle/>
          <a:p>
            <a:r>
              <a:rPr lang="en-GB" sz="6600" dirty="0"/>
              <a:t>Thank you</a:t>
            </a:r>
            <a:endParaRPr lang="en-MT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CCFD8-D650-D99E-A0E2-56C675EF8719}"/>
              </a:ext>
            </a:extLst>
          </p:cNvPr>
          <p:cNvSpPr txBox="1">
            <a:spLocks/>
          </p:cNvSpPr>
          <p:nvPr/>
        </p:nvSpPr>
        <p:spPr>
          <a:xfrm>
            <a:off x="876619" y="3850999"/>
            <a:ext cx="9613861" cy="35993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GB" dirty="0"/>
              <a:t>Details in this presentation are subject to change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1143078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E0BDB-0DED-F3E3-DC1F-B13DD4AB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52390"/>
            <a:ext cx="9603275" cy="596898"/>
          </a:xfrm>
        </p:spPr>
        <p:txBody>
          <a:bodyPr/>
          <a:lstStyle/>
          <a:p>
            <a:r>
              <a:rPr lang="en-GB" dirty="0"/>
              <a:t>Important Terms</a:t>
            </a: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B72211-A1A6-9AB0-5B4B-01ED6EA465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984451"/>
              </p:ext>
            </p:extLst>
          </p:nvPr>
        </p:nvGraphicFramePr>
        <p:xfrm>
          <a:off x="759916" y="2069411"/>
          <a:ext cx="10294938" cy="3906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4234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80B5-4201-415F-0C14-BA975C6D5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396" y="1136232"/>
            <a:ext cx="9603275" cy="517385"/>
          </a:xfrm>
        </p:spPr>
        <p:txBody>
          <a:bodyPr>
            <a:normAutofit fontScale="90000"/>
          </a:bodyPr>
          <a:lstStyle/>
          <a:p>
            <a:r>
              <a:rPr lang="en-GB" dirty="0"/>
              <a:t>MATSEC Assessment</a:t>
            </a:r>
            <a:br>
              <a:rPr lang="en-GB" dirty="0"/>
            </a:br>
            <a:endParaRPr lang="en-MT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0C2E6E9-D31B-1DFE-28B3-B4A3A4C98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474759"/>
              </p:ext>
            </p:extLst>
          </p:nvPr>
        </p:nvGraphicFramePr>
        <p:xfrm>
          <a:off x="-1505571" y="1941856"/>
          <a:ext cx="10196512" cy="4111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: Folded Corner 2">
            <a:extLst>
              <a:ext uri="{FF2B5EF4-FFF2-40B4-BE49-F238E27FC236}">
                <a16:creationId xmlns:a16="http://schemas.microsoft.com/office/drawing/2014/main" id="{B6BEA8BA-36DB-7E9C-63E9-A450A86B86A7}"/>
              </a:ext>
            </a:extLst>
          </p:cNvPr>
          <p:cNvSpPr/>
          <p:nvPr/>
        </p:nvSpPr>
        <p:spPr>
          <a:xfrm>
            <a:off x="7627454" y="2484783"/>
            <a:ext cx="3916018" cy="3051313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A1387B-DEC5-54BA-EC91-FA72AD96C6D4}"/>
              </a:ext>
            </a:extLst>
          </p:cNvPr>
          <p:cNvSpPr txBox="1"/>
          <p:nvPr/>
        </p:nvSpPr>
        <p:spPr>
          <a:xfrm>
            <a:off x="7875932" y="3135270"/>
            <a:ext cx="3419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SCHOOL CANDITATE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NON- VOCATIONAL SUBJECTS</a:t>
            </a:r>
            <a:endParaRPr lang="en-MT" sz="2400" dirty="0"/>
          </a:p>
        </p:txBody>
      </p:sp>
    </p:spTree>
    <p:extLst>
      <p:ext uri="{BB962C8B-B14F-4D97-AF65-F5344CB8AC3E}">
        <p14:creationId xmlns:p14="http://schemas.microsoft.com/office/powerpoint/2010/main" val="390763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80B5-4201-415F-0C14-BA975C6D5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151713"/>
            <a:ext cx="9603275" cy="517385"/>
          </a:xfrm>
        </p:spPr>
        <p:txBody>
          <a:bodyPr>
            <a:normAutofit fontScale="90000"/>
          </a:bodyPr>
          <a:lstStyle/>
          <a:p>
            <a:r>
              <a:rPr lang="en-GB" dirty="0"/>
              <a:t>MATSEC Assessment</a:t>
            </a:r>
            <a:endParaRPr lang="en-MT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35D86A-3948-B64E-33E7-51D3DFD42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T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B8067A1-D656-5741-889D-764AD281B2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0157219"/>
              </p:ext>
            </p:extLst>
          </p:nvPr>
        </p:nvGraphicFramePr>
        <p:xfrm>
          <a:off x="-2032344" y="1853754"/>
          <a:ext cx="10672762" cy="3959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17C85A0D-347A-C2C3-92B6-BC65DC4F73B8}"/>
              </a:ext>
            </a:extLst>
          </p:cNvPr>
          <p:cNvSpPr/>
          <p:nvPr/>
        </p:nvSpPr>
        <p:spPr>
          <a:xfrm>
            <a:off x="7627454" y="2484783"/>
            <a:ext cx="3916018" cy="3051313"/>
          </a:xfrm>
          <a:prstGeom prst="folded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12A52D-CBB7-DE7C-34AD-17ED74A5B769}"/>
              </a:ext>
            </a:extLst>
          </p:cNvPr>
          <p:cNvSpPr txBox="1"/>
          <p:nvPr/>
        </p:nvSpPr>
        <p:spPr>
          <a:xfrm>
            <a:off x="7875932" y="3135270"/>
            <a:ext cx="34190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PRIVATE CANDITATE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NON- VOCATIONAL SUBJECTS</a:t>
            </a:r>
            <a:endParaRPr lang="en-MT" sz="2400" dirty="0"/>
          </a:p>
        </p:txBody>
      </p:sp>
    </p:spTree>
    <p:extLst>
      <p:ext uri="{BB962C8B-B14F-4D97-AF65-F5344CB8AC3E}">
        <p14:creationId xmlns:p14="http://schemas.microsoft.com/office/powerpoint/2010/main" val="264334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BA519-927D-1B67-90ED-5568D24D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Choice of Level for Controlled assessments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18DF6-3B24-70BD-98B7-86DD6A9AA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Candidates must register with MATSEC in the beginning of their Year 11 (Form 5) during the registration period published by MATSEC. </a:t>
            </a:r>
          </a:p>
          <a:p>
            <a:endParaRPr lang="en-GB" dirty="0"/>
          </a:p>
          <a:p>
            <a:r>
              <a:rPr lang="en-GB" dirty="0"/>
              <a:t>During the registration period, the candidate must indicate the choice of paper: </a:t>
            </a:r>
          </a:p>
          <a:p>
            <a:r>
              <a:rPr lang="en-GB" dirty="0"/>
              <a:t>Level 1-2 or</a:t>
            </a:r>
          </a:p>
          <a:p>
            <a:r>
              <a:rPr lang="en-GB" dirty="0"/>
              <a:t>Level 2-3</a:t>
            </a:r>
          </a:p>
          <a:p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1849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BA519-927D-1B67-90ED-5568D24D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Choice of Level for Controlled assessments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18DF6-3B24-70BD-98B7-86DD6A9AAA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During the registration period, the candidate must indicate the choice of paper: </a:t>
            </a:r>
          </a:p>
          <a:p>
            <a:r>
              <a:rPr lang="en-GB" dirty="0"/>
              <a:t>Level 1-2 </a:t>
            </a:r>
          </a:p>
          <a:p>
            <a:r>
              <a:rPr lang="en-GB" dirty="0"/>
              <a:t>Level 2-3</a:t>
            </a:r>
          </a:p>
          <a:p>
            <a:r>
              <a:rPr lang="en-GB" b="1" dirty="0"/>
              <a:t>Level 3.3* </a:t>
            </a:r>
          </a:p>
          <a:p>
            <a:endParaRPr lang="en-GB" dirty="0"/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90381789-798D-FB53-232C-2EFE041326B6}"/>
              </a:ext>
            </a:extLst>
          </p:cNvPr>
          <p:cNvSpPr/>
          <p:nvPr/>
        </p:nvSpPr>
        <p:spPr>
          <a:xfrm>
            <a:off x="6380921" y="3786809"/>
            <a:ext cx="4263887" cy="1570382"/>
          </a:xfrm>
          <a:prstGeom prst="fram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T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D3B58C-E7B5-77EB-D9F8-868839E1CEB0}"/>
              </a:ext>
            </a:extLst>
          </p:cNvPr>
          <p:cNvSpPr txBox="1"/>
          <p:nvPr/>
        </p:nvSpPr>
        <p:spPr>
          <a:xfrm>
            <a:off x="6589643" y="4208430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Mathematics</a:t>
            </a:r>
            <a:r>
              <a:rPr lang="en-GB" dirty="0"/>
              <a:t> </a:t>
            </a:r>
            <a:r>
              <a:rPr lang="en-GB" sz="3200" dirty="0"/>
              <a:t>only</a:t>
            </a:r>
            <a:endParaRPr lang="en-MT" sz="3200" dirty="0"/>
          </a:p>
        </p:txBody>
      </p:sp>
    </p:spTree>
    <p:extLst>
      <p:ext uri="{BB962C8B-B14F-4D97-AF65-F5344CB8AC3E}">
        <p14:creationId xmlns:p14="http://schemas.microsoft.com/office/powerpoint/2010/main" val="199440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8F6A-4C97-4A12-018A-F2553751B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MATHEMATICS	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3AED9-7A98-F748-ACC9-0D326BC43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Syllabi</a:t>
            </a:r>
            <a:r>
              <a:rPr lang="en-GB" dirty="0"/>
              <a:t> of each level are </a:t>
            </a:r>
            <a:r>
              <a:rPr lang="en-GB" b="1" dirty="0"/>
              <a:t>different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You will be informed which level your child will be following:</a:t>
            </a:r>
          </a:p>
          <a:p>
            <a:pPr lvl="2"/>
            <a:r>
              <a:rPr lang="en-GB" sz="2000" dirty="0"/>
              <a:t>Level 1-2</a:t>
            </a:r>
          </a:p>
          <a:p>
            <a:pPr lvl="2"/>
            <a:r>
              <a:rPr lang="en-GB" sz="2000" dirty="0"/>
              <a:t>Level 2-3</a:t>
            </a:r>
          </a:p>
          <a:p>
            <a:pPr lvl="2"/>
            <a:r>
              <a:rPr lang="en-GB" sz="2000" dirty="0"/>
              <a:t>Level 3- 3*</a:t>
            </a:r>
          </a:p>
          <a:p>
            <a:pPr lvl="2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7030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3BACA-7CA0-0920-CB35-CC59534D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Based Assessment</a:t>
            </a:r>
            <a:endParaRPr lang="en-M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5A468-6EA6-FD04-44F7-B60A17845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129" y="1949247"/>
            <a:ext cx="9730504" cy="3921052"/>
          </a:xfrm>
        </p:spPr>
        <p:txBody>
          <a:bodyPr>
            <a:normAutofit lnSpcReduction="10000"/>
          </a:bodyPr>
          <a:lstStyle/>
          <a:p>
            <a:pPr algn="just"/>
            <a:r>
              <a:rPr lang="en-GB" dirty="0"/>
              <a:t>SBA can be pegged at either of two categories: </a:t>
            </a:r>
          </a:p>
          <a:p>
            <a:pPr marL="914400" lvl="1" indent="-457200" algn="just">
              <a:buAutoNum type="alphaLcPeriod"/>
            </a:pPr>
            <a:r>
              <a:rPr lang="en-GB" dirty="0"/>
              <a:t>A coursework at MQF level categories 1-2</a:t>
            </a:r>
          </a:p>
          <a:p>
            <a:pPr marL="914400" lvl="1" indent="-457200" algn="just">
              <a:buAutoNum type="alphaLcPeriod"/>
            </a:pPr>
            <a:r>
              <a:rPr lang="en-GB" dirty="0"/>
              <a:t>A coursework at MQF level categories 1-2-3 .</a:t>
            </a:r>
          </a:p>
          <a:p>
            <a:pPr marL="914400" lvl="1" indent="-457200" algn="just">
              <a:buAutoNum type="alphaLcPeriod"/>
            </a:pPr>
            <a:endParaRPr lang="en-GB" dirty="0"/>
          </a:p>
          <a:p>
            <a:pPr algn="just"/>
            <a:r>
              <a:rPr lang="en-GB" dirty="0">
                <a:solidFill>
                  <a:srgbClr val="0070C0"/>
                </a:solidFill>
              </a:rPr>
              <a:t>The mark for assignments at level categories 1-2 presented for a qualification at level categories 2-3 is to be recalculated to 60% of the original mark.  The mark stands in all other cases.</a:t>
            </a:r>
          </a:p>
          <a:p>
            <a:pPr marL="0" indent="0" algn="just">
              <a:buNone/>
            </a:pPr>
            <a:r>
              <a:rPr lang="en-GB" dirty="0"/>
              <a:t> </a:t>
            </a:r>
          </a:p>
          <a:p>
            <a:pPr algn="just"/>
            <a:r>
              <a:rPr lang="en-GB" dirty="0"/>
              <a:t>The teacher will indicate to the students which task is for SBA. Some teachers may use all the scholastic tasks as SBA. </a:t>
            </a:r>
          </a:p>
          <a:p>
            <a:pPr algn="just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50868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464</TotalTime>
  <Words>1517</Words>
  <Application>Microsoft Office PowerPoint</Application>
  <PresentationFormat>Widescreen</PresentationFormat>
  <Paragraphs>236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Aptos</vt:lpstr>
      <vt:lpstr>Arial</vt:lpstr>
      <vt:lpstr>Gill Sans MT</vt:lpstr>
      <vt:lpstr>Gallery</vt:lpstr>
      <vt:lpstr>MATSEC Examinations</vt:lpstr>
      <vt:lpstr>Agenda</vt:lpstr>
      <vt:lpstr>Important Terms</vt:lpstr>
      <vt:lpstr>MATSEC Assessment </vt:lpstr>
      <vt:lpstr>MATSEC Assessment</vt:lpstr>
      <vt:lpstr>Choice of Level for Controlled assessments</vt:lpstr>
      <vt:lpstr>Choice of Level for Controlled assessments</vt:lpstr>
      <vt:lpstr>MATHEMATICS </vt:lpstr>
      <vt:lpstr>School Based Assessment</vt:lpstr>
      <vt:lpstr>School Based Assessment Grading</vt:lpstr>
      <vt:lpstr>SBA School Candidates applying for Level 2-3</vt:lpstr>
      <vt:lpstr>SBA School Candidates applying for Level 1-2</vt:lpstr>
      <vt:lpstr>SBA Mathematics School Candidates applying for Level 3-3*</vt:lpstr>
      <vt:lpstr>PowerPoint Presentation</vt:lpstr>
      <vt:lpstr>School Based Assessment GraDING</vt:lpstr>
      <vt:lpstr>SBA and MYSCHOOL</vt:lpstr>
      <vt:lpstr>For year 8</vt:lpstr>
      <vt:lpstr>Controlled Paper II grading</vt:lpstr>
      <vt:lpstr>Controlled Paper II grading</vt:lpstr>
      <vt:lpstr>Grading System- Overall Level</vt:lpstr>
      <vt:lpstr>MATSEC REPORT</vt:lpstr>
      <vt:lpstr>Supplementary Session</vt:lpstr>
      <vt:lpstr>VET MEDIA Literacy – SEC 2025 and 2026</vt:lpstr>
      <vt:lpstr>VET MEDIA Literacy – SEC 2025 and 2026</vt:lpstr>
      <vt:lpstr>VET MEDIA Literacy – SEC 2027</vt:lpstr>
      <vt:lpstr>VET MEDIA Literacy – SEC 2027</vt:lpstr>
      <vt:lpstr>Important links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MATSEC Examinations</dc:title>
  <dc:creator>Anthea Saliba 3</dc:creator>
  <cp:lastModifiedBy>Anthea Saliba 3</cp:lastModifiedBy>
  <cp:revision>1</cp:revision>
  <dcterms:created xsi:type="dcterms:W3CDTF">2022-09-24T07:45:37Z</dcterms:created>
  <dcterms:modified xsi:type="dcterms:W3CDTF">2025-09-21T02:58:07Z</dcterms:modified>
</cp:coreProperties>
</file>